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6" r:id="rId2"/>
  </p:sldMasterIdLst>
  <p:notesMasterIdLst>
    <p:notesMasterId r:id="rId92"/>
  </p:notesMasterIdLst>
  <p:handoutMasterIdLst>
    <p:handoutMasterId r:id="rId93"/>
  </p:handoutMasterIdLst>
  <p:sldIdLst>
    <p:sldId id="375" r:id="rId3"/>
    <p:sldId id="543" r:id="rId4"/>
    <p:sldId id="657" r:id="rId5"/>
    <p:sldId id="658" r:id="rId6"/>
    <p:sldId id="659" r:id="rId7"/>
    <p:sldId id="660" r:id="rId8"/>
    <p:sldId id="661" r:id="rId9"/>
    <p:sldId id="662" r:id="rId10"/>
    <p:sldId id="683" r:id="rId11"/>
    <p:sldId id="663" r:id="rId12"/>
    <p:sldId id="664" r:id="rId13"/>
    <p:sldId id="665" r:id="rId14"/>
    <p:sldId id="666" r:id="rId15"/>
    <p:sldId id="667" r:id="rId16"/>
    <p:sldId id="668" r:id="rId17"/>
    <p:sldId id="669" r:id="rId18"/>
    <p:sldId id="670" r:id="rId19"/>
    <p:sldId id="671" r:id="rId20"/>
    <p:sldId id="672" r:id="rId21"/>
    <p:sldId id="673" r:id="rId22"/>
    <p:sldId id="674" r:id="rId23"/>
    <p:sldId id="677" r:id="rId24"/>
    <p:sldId id="678" r:id="rId25"/>
    <p:sldId id="679" r:id="rId26"/>
    <p:sldId id="681" r:id="rId27"/>
    <p:sldId id="675" r:id="rId28"/>
    <p:sldId id="684" r:id="rId29"/>
    <p:sldId id="680" r:id="rId30"/>
    <p:sldId id="685" r:id="rId31"/>
    <p:sldId id="686" r:id="rId32"/>
    <p:sldId id="687" r:id="rId33"/>
    <p:sldId id="688" r:id="rId34"/>
    <p:sldId id="689" r:id="rId35"/>
    <p:sldId id="690" r:id="rId36"/>
    <p:sldId id="691" r:id="rId37"/>
    <p:sldId id="692" r:id="rId38"/>
    <p:sldId id="693" r:id="rId39"/>
    <p:sldId id="694" r:id="rId40"/>
    <p:sldId id="695" r:id="rId41"/>
    <p:sldId id="696" r:id="rId42"/>
    <p:sldId id="697" r:id="rId43"/>
    <p:sldId id="698" r:id="rId44"/>
    <p:sldId id="699" r:id="rId45"/>
    <p:sldId id="700" r:id="rId46"/>
    <p:sldId id="701" r:id="rId47"/>
    <p:sldId id="702" r:id="rId48"/>
    <p:sldId id="703" r:id="rId49"/>
    <p:sldId id="704" r:id="rId50"/>
    <p:sldId id="705" r:id="rId51"/>
    <p:sldId id="706" r:id="rId52"/>
    <p:sldId id="707" r:id="rId53"/>
    <p:sldId id="708" r:id="rId54"/>
    <p:sldId id="709" r:id="rId55"/>
    <p:sldId id="710" r:id="rId56"/>
    <p:sldId id="711" r:id="rId57"/>
    <p:sldId id="712" r:id="rId58"/>
    <p:sldId id="713" r:id="rId59"/>
    <p:sldId id="714" r:id="rId60"/>
    <p:sldId id="715" r:id="rId61"/>
    <p:sldId id="716" r:id="rId62"/>
    <p:sldId id="717" r:id="rId63"/>
    <p:sldId id="718" r:id="rId64"/>
    <p:sldId id="719" r:id="rId65"/>
    <p:sldId id="720" r:id="rId66"/>
    <p:sldId id="721" r:id="rId67"/>
    <p:sldId id="722" r:id="rId68"/>
    <p:sldId id="723" r:id="rId69"/>
    <p:sldId id="724" r:id="rId70"/>
    <p:sldId id="725" r:id="rId71"/>
    <p:sldId id="726" r:id="rId72"/>
    <p:sldId id="727" r:id="rId73"/>
    <p:sldId id="728" r:id="rId74"/>
    <p:sldId id="729" r:id="rId75"/>
    <p:sldId id="730" r:id="rId76"/>
    <p:sldId id="731" r:id="rId77"/>
    <p:sldId id="732" r:id="rId78"/>
    <p:sldId id="733" r:id="rId79"/>
    <p:sldId id="734" r:id="rId80"/>
    <p:sldId id="735" r:id="rId81"/>
    <p:sldId id="736" r:id="rId82"/>
    <p:sldId id="737" r:id="rId83"/>
    <p:sldId id="738" r:id="rId84"/>
    <p:sldId id="739" r:id="rId85"/>
    <p:sldId id="740" r:id="rId86"/>
    <p:sldId id="741" r:id="rId87"/>
    <p:sldId id="742" r:id="rId88"/>
    <p:sldId id="743" r:id="rId89"/>
    <p:sldId id="744" r:id="rId90"/>
    <p:sldId id="745" r:id="rId91"/>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375"/>
            <p14:sldId id="543"/>
            <p14:sldId id="657"/>
            <p14:sldId id="658"/>
            <p14:sldId id="659"/>
            <p14:sldId id="660"/>
            <p14:sldId id="661"/>
            <p14:sldId id="662"/>
            <p14:sldId id="683"/>
            <p14:sldId id="663"/>
            <p14:sldId id="664"/>
            <p14:sldId id="665"/>
            <p14:sldId id="666"/>
            <p14:sldId id="667"/>
            <p14:sldId id="668"/>
            <p14:sldId id="669"/>
            <p14:sldId id="670"/>
            <p14:sldId id="671"/>
            <p14:sldId id="672"/>
            <p14:sldId id="673"/>
            <p14:sldId id="674"/>
            <p14:sldId id="677"/>
            <p14:sldId id="678"/>
            <p14:sldId id="679"/>
            <p14:sldId id="681"/>
            <p14:sldId id="675"/>
            <p14:sldId id="684"/>
            <p14:sldId id="680"/>
            <p14:sldId id="685"/>
            <p14:sldId id="686"/>
            <p14:sldId id="687"/>
            <p14:sldId id="688"/>
            <p14:sldId id="689"/>
            <p14:sldId id="690"/>
            <p14:sldId id="691"/>
            <p14:sldId id="692"/>
            <p14:sldId id="693"/>
            <p14:sldId id="694"/>
            <p14:sldId id="695"/>
            <p14:sldId id="696"/>
            <p14:sldId id="697"/>
            <p14:sldId id="698"/>
            <p14:sldId id="699"/>
            <p14:sldId id="700"/>
            <p14:sldId id="701"/>
            <p14:sldId id="702"/>
            <p14:sldId id="703"/>
            <p14:sldId id="704"/>
            <p14:sldId id="705"/>
            <p14:sldId id="706"/>
            <p14:sldId id="707"/>
            <p14:sldId id="708"/>
            <p14:sldId id="709"/>
            <p14:sldId id="710"/>
            <p14:sldId id="711"/>
            <p14:sldId id="712"/>
            <p14:sldId id="713"/>
            <p14:sldId id="714"/>
            <p14:sldId id="715"/>
            <p14:sldId id="716"/>
            <p14:sldId id="717"/>
            <p14:sldId id="718"/>
            <p14:sldId id="719"/>
            <p14:sldId id="720"/>
            <p14:sldId id="721"/>
            <p14:sldId id="722"/>
            <p14:sldId id="723"/>
            <p14:sldId id="724"/>
            <p14:sldId id="725"/>
            <p14:sldId id="726"/>
            <p14:sldId id="727"/>
            <p14:sldId id="728"/>
            <p14:sldId id="729"/>
            <p14:sldId id="730"/>
            <p14:sldId id="731"/>
            <p14:sldId id="732"/>
            <p14:sldId id="733"/>
            <p14:sldId id="734"/>
            <p14:sldId id="735"/>
            <p14:sldId id="736"/>
            <p14:sldId id="737"/>
            <p14:sldId id="738"/>
            <p14:sldId id="739"/>
            <p14:sldId id="740"/>
            <p14:sldId id="741"/>
            <p14:sldId id="742"/>
            <p14:sldId id="743"/>
            <p14:sldId id="744"/>
            <p14:sldId id="745"/>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14EEFA-BC53-9267-8EF3-3FDF44A1CF6F}" v="6" dt="2023-05-04T10:00:37.2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964" autoAdjust="0"/>
  </p:normalViewPr>
  <p:slideViewPr>
    <p:cSldViewPr>
      <p:cViewPr varScale="1">
        <p:scale>
          <a:sx n="85" d="100"/>
          <a:sy n="85" d="100"/>
        </p:scale>
        <p:origin x="180" y="102"/>
      </p:cViewPr>
      <p:guideLst>
        <p:guide orient="horz" pos="2160"/>
        <p:guide pos="3839"/>
      </p:guideLst>
    </p:cSldViewPr>
  </p:slideViewPr>
  <p:notesTextViewPr>
    <p:cViewPr>
      <p:scale>
        <a:sx n="1" d="1"/>
        <a:sy n="1" d="1"/>
      </p:scale>
      <p:origin x="0" y="0"/>
    </p:cViewPr>
  </p:notesTextViewPr>
  <p:sorterViewPr>
    <p:cViewPr varScale="1">
      <p:scale>
        <a:sx n="100" d="100"/>
        <a:sy n="100" d="100"/>
      </p:scale>
      <p:origin x="0" y="-6816"/>
    </p:cViewPr>
  </p:sorter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viewProps" Target="view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notesMaster" Target="notesMasters/notesMaster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handoutMaster" Target="handoutMasters/handoutMaster1.xml"/><Relationship Id="rId98"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9380A3-51DC-4AEE-84D1-1FCD844A9F62}"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FF2E4B8C-CB1F-4F0D-8174-877479DA6B9B}">
      <dgm:prSet phldrT="[Text]"/>
      <dgm:spPr/>
      <dgm:t>
        <a:bodyPr/>
        <a:lstStyle/>
        <a:p>
          <a:r>
            <a:rPr lang="en-US" dirty="0"/>
            <a:t>Unit Testing</a:t>
          </a:r>
        </a:p>
      </dgm:t>
    </dgm:pt>
    <dgm:pt modelId="{5FB8E761-83D5-498F-81F4-FAB37A675CFD}" type="parTrans" cxnId="{AB55DBEA-EB82-4A7D-A66D-C5DE2B7CC805}">
      <dgm:prSet/>
      <dgm:spPr/>
      <dgm:t>
        <a:bodyPr/>
        <a:lstStyle/>
        <a:p>
          <a:endParaRPr lang="en-US"/>
        </a:p>
      </dgm:t>
    </dgm:pt>
    <dgm:pt modelId="{1A1AB257-6537-4DA1-8C92-BBBC975A33A9}" type="sibTrans" cxnId="{AB55DBEA-EB82-4A7D-A66D-C5DE2B7CC805}">
      <dgm:prSet/>
      <dgm:spPr/>
      <dgm:t>
        <a:bodyPr/>
        <a:lstStyle/>
        <a:p>
          <a:endParaRPr lang="en-US"/>
        </a:p>
      </dgm:t>
    </dgm:pt>
    <dgm:pt modelId="{6EC6DC9A-8C7D-41E0-83EE-C203285601F9}">
      <dgm:prSet phldrT="[Text]"/>
      <dgm:spPr/>
      <dgm:t>
        <a:bodyPr/>
        <a:lstStyle/>
        <a:p>
          <a:r>
            <a:rPr lang="en-US" dirty="0"/>
            <a:t>Integration Testing</a:t>
          </a:r>
        </a:p>
      </dgm:t>
    </dgm:pt>
    <dgm:pt modelId="{9200455F-8A16-419C-A231-91D976675F96}" type="parTrans" cxnId="{E2F18A03-BBB6-413F-8C48-E7DE72C87B9E}">
      <dgm:prSet/>
      <dgm:spPr/>
      <dgm:t>
        <a:bodyPr/>
        <a:lstStyle/>
        <a:p>
          <a:endParaRPr lang="en-US"/>
        </a:p>
      </dgm:t>
    </dgm:pt>
    <dgm:pt modelId="{662499C9-0B88-497C-982F-A7908C6344C3}" type="sibTrans" cxnId="{E2F18A03-BBB6-413F-8C48-E7DE72C87B9E}">
      <dgm:prSet/>
      <dgm:spPr/>
      <dgm:t>
        <a:bodyPr/>
        <a:lstStyle/>
        <a:p>
          <a:endParaRPr lang="en-US"/>
        </a:p>
      </dgm:t>
    </dgm:pt>
    <dgm:pt modelId="{B717BAC8-AC0E-4957-8ADC-798B89F63023}" type="pres">
      <dgm:prSet presAssocID="{3C9380A3-51DC-4AEE-84D1-1FCD844A9F62}" presName="diagram" presStyleCnt="0">
        <dgm:presLayoutVars>
          <dgm:dir/>
          <dgm:resizeHandles val="exact"/>
        </dgm:presLayoutVars>
      </dgm:prSet>
      <dgm:spPr/>
    </dgm:pt>
    <dgm:pt modelId="{3B8D197B-95D9-4E9D-AE54-E0550F544276}" type="pres">
      <dgm:prSet presAssocID="{FF2E4B8C-CB1F-4F0D-8174-877479DA6B9B}" presName="node" presStyleLbl="node1" presStyleIdx="0" presStyleCnt="2">
        <dgm:presLayoutVars>
          <dgm:bulletEnabled val="1"/>
        </dgm:presLayoutVars>
      </dgm:prSet>
      <dgm:spPr/>
    </dgm:pt>
    <dgm:pt modelId="{92387D2A-636E-4B82-9488-87EDAED839C6}" type="pres">
      <dgm:prSet presAssocID="{1A1AB257-6537-4DA1-8C92-BBBC975A33A9}" presName="sibTrans" presStyleCnt="0"/>
      <dgm:spPr/>
    </dgm:pt>
    <dgm:pt modelId="{1FE7C7EA-F5A1-478A-BD7D-B365F47BF7BC}" type="pres">
      <dgm:prSet presAssocID="{6EC6DC9A-8C7D-41E0-83EE-C203285601F9}" presName="node" presStyleLbl="node1" presStyleIdx="1" presStyleCnt="2">
        <dgm:presLayoutVars>
          <dgm:bulletEnabled val="1"/>
        </dgm:presLayoutVars>
      </dgm:prSet>
      <dgm:spPr/>
    </dgm:pt>
  </dgm:ptLst>
  <dgm:cxnLst>
    <dgm:cxn modelId="{E2F18A03-BBB6-413F-8C48-E7DE72C87B9E}" srcId="{3C9380A3-51DC-4AEE-84D1-1FCD844A9F62}" destId="{6EC6DC9A-8C7D-41E0-83EE-C203285601F9}" srcOrd="1" destOrd="0" parTransId="{9200455F-8A16-419C-A231-91D976675F96}" sibTransId="{662499C9-0B88-497C-982F-A7908C6344C3}"/>
    <dgm:cxn modelId="{7FFACE79-F716-4160-A943-AF23F01372A7}" type="presOf" srcId="{6EC6DC9A-8C7D-41E0-83EE-C203285601F9}" destId="{1FE7C7EA-F5A1-478A-BD7D-B365F47BF7BC}" srcOrd="0" destOrd="0" presId="urn:microsoft.com/office/officeart/2005/8/layout/default"/>
    <dgm:cxn modelId="{EB1B2181-19AA-435B-98C8-4E742F83EDC2}" type="presOf" srcId="{FF2E4B8C-CB1F-4F0D-8174-877479DA6B9B}" destId="{3B8D197B-95D9-4E9D-AE54-E0550F544276}" srcOrd="0" destOrd="0" presId="urn:microsoft.com/office/officeart/2005/8/layout/default"/>
    <dgm:cxn modelId="{7F5EA585-10FE-470F-9432-79EAFFFE177F}" type="presOf" srcId="{3C9380A3-51DC-4AEE-84D1-1FCD844A9F62}" destId="{B717BAC8-AC0E-4957-8ADC-798B89F63023}" srcOrd="0" destOrd="0" presId="urn:microsoft.com/office/officeart/2005/8/layout/default"/>
    <dgm:cxn modelId="{AB55DBEA-EB82-4A7D-A66D-C5DE2B7CC805}" srcId="{3C9380A3-51DC-4AEE-84D1-1FCD844A9F62}" destId="{FF2E4B8C-CB1F-4F0D-8174-877479DA6B9B}" srcOrd="0" destOrd="0" parTransId="{5FB8E761-83D5-498F-81F4-FAB37A675CFD}" sibTransId="{1A1AB257-6537-4DA1-8C92-BBBC975A33A9}"/>
    <dgm:cxn modelId="{0A2CAF4E-E8E6-41A3-8A07-14970357460A}" type="presParOf" srcId="{B717BAC8-AC0E-4957-8ADC-798B89F63023}" destId="{3B8D197B-95D9-4E9D-AE54-E0550F544276}" srcOrd="0" destOrd="0" presId="urn:microsoft.com/office/officeart/2005/8/layout/default"/>
    <dgm:cxn modelId="{ED402C4F-46B3-4DE2-BFB1-A35CC996133A}" type="presParOf" srcId="{B717BAC8-AC0E-4957-8ADC-798B89F63023}" destId="{92387D2A-636E-4B82-9488-87EDAED839C6}" srcOrd="1" destOrd="0" presId="urn:microsoft.com/office/officeart/2005/8/layout/default"/>
    <dgm:cxn modelId="{A652544F-29BD-47B9-A08F-A22AE59303FC}" type="presParOf" srcId="{B717BAC8-AC0E-4957-8ADC-798B89F63023}" destId="{1FE7C7EA-F5A1-478A-BD7D-B365F47BF7BC}"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F82D0A6-7807-442C-8916-0A55E6E136B6}" type="doc">
      <dgm:prSet loTypeId="urn:microsoft.com/office/officeart/2005/8/layout/default" loCatId="list" qsTypeId="urn:microsoft.com/office/officeart/2005/8/quickstyle/3d3" qsCatId="3D" csTypeId="urn:microsoft.com/office/officeart/2005/8/colors/colorful4" csCatId="colorful" phldr="1"/>
      <dgm:spPr/>
      <dgm:t>
        <a:bodyPr/>
        <a:lstStyle/>
        <a:p>
          <a:endParaRPr lang="en-US"/>
        </a:p>
      </dgm:t>
    </dgm:pt>
    <dgm:pt modelId="{B45A1622-15DD-4D17-A5FB-BCA65954E3C5}">
      <dgm:prSet phldrT="[Text]"/>
      <dgm:spPr/>
      <dgm:t>
        <a:bodyPr/>
        <a:lstStyle/>
        <a:p>
          <a:r>
            <a:rPr lang="en-US" dirty="0"/>
            <a:t>Gesture Testing</a:t>
          </a:r>
        </a:p>
      </dgm:t>
    </dgm:pt>
    <dgm:pt modelId="{7931E12D-3F1B-4DF8-9D5D-2E1FCAC11584}" type="parTrans" cxnId="{C1825506-9F42-4E01-A954-162A01A8FCB8}">
      <dgm:prSet/>
      <dgm:spPr/>
      <dgm:t>
        <a:bodyPr/>
        <a:lstStyle/>
        <a:p>
          <a:endParaRPr lang="en-US"/>
        </a:p>
      </dgm:t>
    </dgm:pt>
    <dgm:pt modelId="{42E41F9B-20B8-4EFE-8B38-8A2BB3D614EC}" type="sibTrans" cxnId="{C1825506-9F42-4E01-A954-162A01A8FCB8}">
      <dgm:prSet/>
      <dgm:spPr/>
      <dgm:t>
        <a:bodyPr/>
        <a:lstStyle/>
        <a:p>
          <a:endParaRPr lang="en-US"/>
        </a:p>
      </dgm:t>
    </dgm:pt>
    <dgm:pt modelId="{F6337EC3-AEBE-4AE8-BE23-2892A4AB2358}">
      <dgm:prSet phldrT="[Text]"/>
      <dgm:spPr/>
      <dgm:t>
        <a:bodyPr/>
        <a:lstStyle/>
        <a:p>
          <a:r>
            <a:rPr lang="en-US" dirty="0"/>
            <a:t>Voice Input and Recognition</a:t>
          </a:r>
        </a:p>
      </dgm:t>
    </dgm:pt>
    <dgm:pt modelId="{A4A3FB9E-A22C-4D91-9DCF-924E3FED2026}" type="parTrans" cxnId="{0F80FC43-EE7E-44C9-95E7-0954CCB9FDEC}">
      <dgm:prSet/>
      <dgm:spPr/>
      <dgm:t>
        <a:bodyPr/>
        <a:lstStyle/>
        <a:p>
          <a:endParaRPr lang="en-US"/>
        </a:p>
      </dgm:t>
    </dgm:pt>
    <dgm:pt modelId="{3B703242-AB39-46EC-A3F7-417CA9D1F1A5}" type="sibTrans" cxnId="{0F80FC43-EE7E-44C9-95E7-0954CCB9FDEC}">
      <dgm:prSet/>
      <dgm:spPr/>
      <dgm:t>
        <a:bodyPr/>
        <a:lstStyle/>
        <a:p>
          <a:endParaRPr lang="en-US"/>
        </a:p>
      </dgm:t>
    </dgm:pt>
    <dgm:pt modelId="{53DDE978-D98F-4327-A6AF-3AC6C5464C13}">
      <dgm:prSet phldrT="[Text]"/>
      <dgm:spPr/>
      <dgm:t>
        <a:bodyPr/>
        <a:lstStyle/>
        <a:p>
          <a:r>
            <a:rPr lang="en-US" dirty="0"/>
            <a:t>Virtual Key Board Input</a:t>
          </a:r>
        </a:p>
      </dgm:t>
    </dgm:pt>
    <dgm:pt modelId="{47FF0821-DDAC-4DF7-8A8C-4C2AE2373478}" type="parTrans" cxnId="{6380E6B0-F6FC-4D3A-AC66-E8576BD5947E}">
      <dgm:prSet/>
      <dgm:spPr/>
      <dgm:t>
        <a:bodyPr/>
        <a:lstStyle/>
        <a:p>
          <a:endParaRPr lang="en-US"/>
        </a:p>
      </dgm:t>
    </dgm:pt>
    <dgm:pt modelId="{380BC95F-5129-40F3-AD78-137C8DBAB339}" type="sibTrans" cxnId="{6380E6B0-F6FC-4D3A-AC66-E8576BD5947E}">
      <dgm:prSet/>
      <dgm:spPr/>
      <dgm:t>
        <a:bodyPr/>
        <a:lstStyle/>
        <a:p>
          <a:endParaRPr lang="en-US"/>
        </a:p>
      </dgm:t>
    </dgm:pt>
    <dgm:pt modelId="{A257AFAC-3837-4407-9105-F910FDFF5C7D}">
      <dgm:prSet phldrT="[Text]"/>
      <dgm:spPr/>
      <dgm:t>
        <a:bodyPr/>
        <a:lstStyle/>
        <a:p>
          <a:r>
            <a:rPr lang="en-US" dirty="0"/>
            <a:t>Alerts and Extraordinary Conditions</a:t>
          </a:r>
        </a:p>
      </dgm:t>
    </dgm:pt>
    <dgm:pt modelId="{E7DA79C6-310E-4532-B149-51F2FC3AFA35}" type="parTrans" cxnId="{3F1C51AF-21FF-4982-BFFF-1D6D37080AC6}">
      <dgm:prSet/>
      <dgm:spPr/>
      <dgm:t>
        <a:bodyPr/>
        <a:lstStyle/>
        <a:p>
          <a:endParaRPr lang="en-US"/>
        </a:p>
      </dgm:t>
    </dgm:pt>
    <dgm:pt modelId="{B97FEA37-BEB4-4E2D-97E0-4EC1DA9FBB05}" type="sibTrans" cxnId="{3F1C51AF-21FF-4982-BFFF-1D6D37080AC6}">
      <dgm:prSet/>
      <dgm:spPr/>
      <dgm:t>
        <a:bodyPr/>
        <a:lstStyle/>
        <a:p>
          <a:endParaRPr lang="en-US"/>
        </a:p>
      </dgm:t>
    </dgm:pt>
    <dgm:pt modelId="{46B24820-C8B9-45AD-BC41-D18AE3A556AF}" type="pres">
      <dgm:prSet presAssocID="{1F82D0A6-7807-442C-8916-0A55E6E136B6}" presName="diagram" presStyleCnt="0">
        <dgm:presLayoutVars>
          <dgm:dir/>
          <dgm:resizeHandles val="exact"/>
        </dgm:presLayoutVars>
      </dgm:prSet>
      <dgm:spPr/>
    </dgm:pt>
    <dgm:pt modelId="{9D39D8C3-92AD-472E-A2C5-4C2E163EDD3D}" type="pres">
      <dgm:prSet presAssocID="{B45A1622-15DD-4D17-A5FB-BCA65954E3C5}" presName="node" presStyleLbl="node1" presStyleIdx="0" presStyleCnt="4">
        <dgm:presLayoutVars>
          <dgm:bulletEnabled val="1"/>
        </dgm:presLayoutVars>
      </dgm:prSet>
      <dgm:spPr/>
    </dgm:pt>
    <dgm:pt modelId="{01FB6BF3-00D9-4BEB-99D9-E33D74B0A099}" type="pres">
      <dgm:prSet presAssocID="{42E41F9B-20B8-4EFE-8B38-8A2BB3D614EC}" presName="sibTrans" presStyleCnt="0"/>
      <dgm:spPr/>
    </dgm:pt>
    <dgm:pt modelId="{1832876C-C822-4AC7-9370-5B190364BF30}" type="pres">
      <dgm:prSet presAssocID="{F6337EC3-AEBE-4AE8-BE23-2892A4AB2358}" presName="node" presStyleLbl="node1" presStyleIdx="1" presStyleCnt="4">
        <dgm:presLayoutVars>
          <dgm:bulletEnabled val="1"/>
        </dgm:presLayoutVars>
      </dgm:prSet>
      <dgm:spPr/>
    </dgm:pt>
    <dgm:pt modelId="{665467F6-2A12-470F-8BFC-ECFD6BBDB4FD}" type="pres">
      <dgm:prSet presAssocID="{3B703242-AB39-46EC-A3F7-417CA9D1F1A5}" presName="sibTrans" presStyleCnt="0"/>
      <dgm:spPr/>
    </dgm:pt>
    <dgm:pt modelId="{FB4ED9B2-01B4-407C-8603-9F39BE695357}" type="pres">
      <dgm:prSet presAssocID="{53DDE978-D98F-4327-A6AF-3AC6C5464C13}" presName="node" presStyleLbl="node1" presStyleIdx="2" presStyleCnt="4">
        <dgm:presLayoutVars>
          <dgm:bulletEnabled val="1"/>
        </dgm:presLayoutVars>
      </dgm:prSet>
      <dgm:spPr/>
    </dgm:pt>
    <dgm:pt modelId="{D5C7FE4A-7037-4FA1-8CC2-B824ECBD35EB}" type="pres">
      <dgm:prSet presAssocID="{380BC95F-5129-40F3-AD78-137C8DBAB339}" presName="sibTrans" presStyleCnt="0"/>
      <dgm:spPr/>
    </dgm:pt>
    <dgm:pt modelId="{A0105BA6-B6A0-4180-B75D-2F17973AA8BE}" type="pres">
      <dgm:prSet presAssocID="{A257AFAC-3837-4407-9105-F910FDFF5C7D}" presName="node" presStyleLbl="node1" presStyleIdx="3" presStyleCnt="4">
        <dgm:presLayoutVars>
          <dgm:bulletEnabled val="1"/>
        </dgm:presLayoutVars>
      </dgm:prSet>
      <dgm:spPr/>
    </dgm:pt>
  </dgm:ptLst>
  <dgm:cxnLst>
    <dgm:cxn modelId="{C1825506-9F42-4E01-A954-162A01A8FCB8}" srcId="{1F82D0A6-7807-442C-8916-0A55E6E136B6}" destId="{B45A1622-15DD-4D17-A5FB-BCA65954E3C5}" srcOrd="0" destOrd="0" parTransId="{7931E12D-3F1B-4DF8-9D5D-2E1FCAC11584}" sibTransId="{42E41F9B-20B8-4EFE-8B38-8A2BB3D614EC}"/>
    <dgm:cxn modelId="{B88B1640-1CD7-424B-90DD-D20D7009F3CA}" type="presOf" srcId="{F6337EC3-AEBE-4AE8-BE23-2892A4AB2358}" destId="{1832876C-C822-4AC7-9370-5B190364BF30}" srcOrd="0" destOrd="0" presId="urn:microsoft.com/office/officeart/2005/8/layout/default"/>
    <dgm:cxn modelId="{0F80FC43-EE7E-44C9-95E7-0954CCB9FDEC}" srcId="{1F82D0A6-7807-442C-8916-0A55E6E136B6}" destId="{F6337EC3-AEBE-4AE8-BE23-2892A4AB2358}" srcOrd="1" destOrd="0" parTransId="{A4A3FB9E-A22C-4D91-9DCF-924E3FED2026}" sibTransId="{3B703242-AB39-46EC-A3F7-417CA9D1F1A5}"/>
    <dgm:cxn modelId="{66DB52A1-608A-44E0-A43C-B10AC2DFF0A1}" type="presOf" srcId="{A257AFAC-3837-4407-9105-F910FDFF5C7D}" destId="{A0105BA6-B6A0-4180-B75D-2F17973AA8BE}" srcOrd="0" destOrd="0" presId="urn:microsoft.com/office/officeart/2005/8/layout/default"/>
    <dgm:cxn modelId="{3F1C51AF-21FF-4982-BFFF-1D6D37080AC6}" srcId="{1F82D0A6-7807-442C-8916-0A55E6E136B6}" destId="{A257AFAC-3837-4407-9105-F910FDFF5C7D}" srcOrd="3" destOrd="0" parTransId="{E7DA79C6-310E-4532-B149-51F2FC3AFA35}" sibTransId="{B97FEA37-BEB4-4E2D-97E0-4EC1DA9FBB05}"/>
    <dgm:cxn modelId="{6380E6B0-F6FC-4D3A-AC66-E8576BD5947E}" srcId="{1F82D0A6-7807-442C-8916-0A55E6E136B6}" destId="{53DDE978-D98F-4327-A6AF-3AC6C5464C13}" srcOrd="2" destOrd="0" parTransId="{47FF0821-DDAC-4DF7-8A8C-4C2AE2373478}" sibTransId="{380BC95F-5129-40F3-AD78-137C8DBAB339}"/>
    <dgm:cxn modelId="{2376D8CC-0EF4-4B38-9C05-2F165E34587E}" type="presOf" srcId="{1F82D0A6-7807-442C-8916-0A55E6E136B6}" destId="{46B24820-C8B9-45AD-BC41-D18AE3A556AF}" srcOrd="0" destOrd="0" presId="urn:microsoft.com/office/officeart/2005/8/layout/default"/>
    <dgm:cxn modelId="{DF5636D7-43AE-45C6-9A65-94D868B49547}" type="presOf" srcId="{53DDE978-D98F-4327-A6AF-3AC6C5464C13}" destId="{FB4ED9B2-01B4-407C-8603-9F39BE695357}" srcOrd="0" destOrd="0" presId="urn:microsoft.com/office/officeart/2005/8/layout/default"/>
    <dgm:cxn modelId="{5A7A5BE3-78D1-4701-B72F-EF9A5AA718C6}" type="presOf" srcId="{B45A1622-15DD-4D17-A5FB-BCA65954E3C5}" destId="{9D39D8C3-92AD-472E-A2C5-4C2E163EDD3D}" srcOrd="0" destOrd="0" presId="urn:microsoft.com/office/officeart/2005/8/layout/default"/>
    <dgm:cxn modelId="{15E4CC24-1D38-412A-AD95-140676BE6A8C}" type="presParOf" srcId="{46B24820-C8B9-45AD-BC41-D18AE3A556AF}" destId="{9D39D8C3-92AD-472E-A2C5-4C2E163EDD3D}" srcOrd="0" destOrd="0" presId="urn:microsoft.com/office/officeart/2005/8/layout/default"/>
    <dgm:cxn modelId="{F026D92B-1685-48EC-A6BD-EB70B0C91C3C}" type="presParOf" srcId="{46B24820-C8B9-45AD-BC41-D18AE3A556AF}" destId="{01FB6BF3-00D9-4BEB-99D9-E33D74B0A099}" srcOrd="1" destOrd="0" presId="urn:microsoft.com/office/officeart/2005/8/layout/default"/>
    <dgm:cxn modelId="{8E9DB45C-FA6F-498E-9F8F-91E5EAEA5ED0}" type="presParOf" srcId="{46B24820-C8B9-45AD-BC41-D18AE3A556AF}" destId="{1832876C-C822-4AC7-9370-5B190364BF30}" srcOrd="2" destOrd="0" presId="urn:microsoft.com/office/officeart/2005/8/layout/default"/>
    <dgm:cxn modelId="{CB4392AC-B2DE-4F28-816F-98B83D2DCDEA}" type="presParOf" srcId="{46B24820-C8B9-45AD-BC41-D18AE3A556AF}" destId="{665467F6-2A12-470F-8BFC-ECFD6BBDB4FD}" srcOrd="3" destOrd="0" presId="urn:microsoft.com/office/officeart/2005/8/layout/default"/>
    <dgm:cxn modelId="{8B152948-BA6B-4813-B3D2-173ADFFF0521}" type="presParOf" srcId="{46B24820-C8B9-45AD-BC41-D18AE3A556AF}" destId="{FB4ED9B2-01B4-407C-8603-9F39BE695357}" srcOrd="4" destOrd="0" presId="urn:microsoft.com/office/officeart/2005/8/layout/default"/>
    <dgm:cxn modelId="{30F94DE7-2D4D-4B65-BCA1-9AAEE3430528}" type="presParOf" srcId="{46B24820-C8B9-45AD-BC41-D18AE3A556AF}" destId="{D5C7FE4A-7037-4FA1-8CC2-B824ECBD35EB}" srcOrd="5" destOrd="0" presId="urn:microsoft.com/office/officeart/2005/8/layout/default"/>
    <dgm:cxn modelId="{D65A53ED-D839-4914-9D33-E3E61476B662}" type="presParOf" srcId="{46B24820-C8B9-45AD-BC41-D18AE3A556AF}" destId="{A0105BA6-B6A0-4180-B75D-2F17973AA8B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D787D3-B14C-4991-84B3-EE3D1D03BA22}"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C0E3A987-DF4A-4B80-AF11-A002F990D92F}">
      <dgm:prSet phldrT="[Text]"/>
      <dgm:spPr/>
      <dgm:t>
        <a:bodyPr/>
        <a:lstStyle/>
        <a:p>
          <a:r>
            <a:rPr lang="en-US" dirty="0"/>
            <a:t>Recovery Testing</a:t>
          </a:r>
        </a:p>
      </dgm:t>
    </dgm:pt>
    <dgm:pt modelId="{E6485E99-E3F4-4252-BCFB-9ABC260D327E}" type="parTrans" cxnId="{EAA18349-BA2F-44D6-B979-5088067F746C}">
      <dgm:prSet/>
      <dgm:spPr/>
      <dgm:t>
        <a:bodyPr/>
        <a:lstStyle/>
        <a:p>
          <a:endParaRPr lang="en-US"/>
        </a:p>
      </dgm:t>
    </dgm:pt>
    <dgm:pt modelId="{9BA00B24-2E34-4618-B319-659F82070C7E}" type="sibTrans" cxnId="{EAA18349-BA2F-44D6-B979-5088067F746C}">
      <dgm:prSet/>
      <dgm:spPr/>
      <dgm:t>
        <a:bodyPr/>
        <a:lstStyle/>
        <a:p>
          <a:endParaRPr lang="en-US"/>
        </a:p>
      </dgm:t>
    </dgm:pt>
    <dgm:pt modelId="{A487FE03-62A2-46AD-A036-80397595EC0E}">
      <dgm:prSet phldrT="[Text]"/>
      <dgm:spPr/>
      <dgm:t>
        <a:bodyPr/>
        <a:lstStyle/>
        <a:p>
          <a:r>
            <a:rPr lang="en-US" dirty="0"/>
            <a:t>Security Testing</a:t>
          </a:r>
        </a:p>
      </dgm:t>
    </dgm:pt>
    <dgm:pt modelId="{7B850401-AFF4-4603-8C54-F22EE77DBE38}" type="parTrans" cxnId="{F752B292-6BB0-4F6C-84F4-C72DAEDC22F3}">
      <dgm:prSet/>
      <dgm:spPr/>
      <dgm:t>
        <a:bodyPr/>
        <a:lstStyle/>
        <a:p>
          <a:endParaRPr lang="en-US"/>
        </a:p>
      </dgm:t>
    </dgm:pt>
    <dgm:pt modelId="{3AEA63A2-3ACC-482F-B533-E96B8F0EA765}" type="sibTrans" cxnId="{F752B292-6BB0-4F6C-84F4-C72DAEDC22F3}">
      <dgm:prSet/>
      <dgm:spPr/>
      <dgm:t>
        <a:bodyPr/>
        <a:lstStyle/>
        <a:p>
          <a:endParaRPr lang="en-US"/>
        </a:p>
      </dgm:t>
    </dgm:pt>
    <dgm:pt modelId="{1D65C422-EFE0-42B4-892B-797BD611D2B3}">
      <dgm:prSet phldrT="[Text]"/>
      <dgm:spPr/>
      <dgm:t>
        <a:bodyPr/>
        <a:lstStyle/>
        <a:p>
          <a:r>
            <a:rPr lang="en-US" dirty="0"/>
            <a:t>Performance Testing</a:t>
          </a:r>
        </a:p>
      </dgm:t>
    </dgm:pt>
    <dgm:pt modelId="{886BE33C-121B-4DAF-A9AA-6CFD65353D79}" type="parTrans" cxnId="{7AE06F89-50FB-48FA-A0A3-48E40EF0D691}">
      <dgm:prSet/>
      <dgm:spPr/>
      <dgm:t>
        <a:bodyPr/>
        <a:lstStyle/>
        <a:p>
          <a:endParaRPr lang="en-US"/>
        </a:p>
      </dgm:t>
    </dgm:pt>
    <dgm:pt modelId="{0DF38E94-589C-47E5-8E4D-1EAAC3DEAEF7}" type="sibTrans" cxnId="{7AE06F89-50FB-48FA-A0A3-48E40EF0D691}">
      <dgm:prSet/>
      <dgm:spPr/>
      <dgm:t>
        <a:bodyPr/>
        <a:lstStyle/>
        <a:p>
          <a:endParaRPr lang="en-US"/>
        </a:p>
      </dgm:t>
    </dgm:pt>
    <dgm:pt modelId="{C97AA86C-F81A-44C6-B080-33B9C293BA88}">
      <dgm:prSet phldrT="[Text]"/>
      <dgm:spPr/>
      <dgm:t>
        <a:bodyPr/>
        <a:lstStyle/>
        <a:p>
          <a:r>
            <a:rPr lang="en-US" dirty="0"/>
            <a:t>Deployment Testing</a:t>
          </a:r>
        </a:p>
      </dgm:t>
    </dgm:pt>
    <dgm:pt modelId="{A258DA57-32DC-4FAC-A230-AE99B025BDFE}" type="parTrans" cxnId="{E1E42500-3AD3-49FB-9ADD-ED9C19F9CA70}">
      <dgm:prSet/>
      <dgm:spPr/>
      <dgm:t>
        <a:bodyPr/>
        <a:lstStyle/>
        <a:p>
          <a:endParaRPr lang="en-US"/>
        </a:p>
      </dgm:t>
    </dgm:pt>
    <dgm:pt modelId="{475879D9-249F-4FE3-9949-C98BE00B6E0A}" type="sibTrans" cxnId="{E1E42500-3AD3-49FB-9ADD-ED9C19F9CA70}">
      <dgm:prSet/>
      <dgm:spPr/>
      <dgm:t>
        <a:bodyPr/>
        <a:lstStyle/>
        <a:p>
          <a:endParaRPr lang="en-US"/>
        </a:p>
      </dgm:t>
    </dgm:pt>
    <dgm:pt modelId="{35044CEE-8BAB-452F-BE49-39CB206E808B}">
      <dgm:prSet phldrT="[Text]"/>
      <dgm:spPr/>
      <dgm:t>
        <a:bodyPr/>
        <a:lstStyle/>
        <a:p>
          <a:r>
            <a:rPr lang="en-US" dirty="0"/>
            <a:t>Stress Testing</a:t>
          </a:r>
        </a:p>
      </dgm:t>
    </dgm:pt>
    <dgm:pt modelId="{C77AB2BA-6445-462F-ADAF-1DBCC4458366}" type="parTrans" cxnId="{4BB140D2-39B0-467A-9C68-F12AA7CDFFD1}">
      <dgm:prSet/>
      <dgm:spPr/>
      <dgm:t>
        <a:bodyPr/>
        <a:lstStyle/>
        <a:p>
          <a:endParaRPr lang="en-US"/>
        </a:p>
      </dgm:t>
    </dgm:pt>
    <dgm:pt modelId="{DFC42DFE-A85D-4E09-82B5-C8963F6D08C2}" type="sibTrans" cxnId="{4BB140D2-39B0-467A-9C68-F12AA7CDFFD1}">
      <dgm:prSet/>
      <dgm:spPr/>
      <dgm:t>
        <a:bodyPr/>
        <a:lstStyle/>
        <a:p>
          <a:endParaRPr lang="en-US"/>
        </a:p>
      </dgm:t>
    </dgm:pt>
    <dgm:pt modelId="{569BAB27-AC0B-4D6C-A962-28DC1B0D424A}" type="pres">
      <dgm:prSet presAssocID="{1DD787D3-B14C-4991-84B3-EE3D1D03BA22}" presName="diagram" presStyleCnt="0">
        <dgm:presLayoutVars>
          <dgm:dir/>
          <dgm:resizeHandles val="exact"/>
        </dgm:presLayoutVars>
      </dgm:prSet>
      <dgm:spPr/>
    </dgm:pt>
    <dgm:pt modelId="{E11147F6-CD6F-4F7B-87BC-C4237899EB2B}" type="pres">
      <dgm:prSet presAssocID="{C0E3A987-DF4A-4B80-AF11-A002F990D92F}" presName="node" presStyleLbl="node1" presStyleIdx="0" presStyleCnt="5">
        <dgm:presLayoutVars>
          <dgm:bulletEnabled val="1"/>
        </dgm:presLayoutVars>
      </dgm:prSet>
      <dgm:spPr/>
    </dgm:pt>
    <dgm:pt modelId="{A547A8B5-1611-431E-8B9F-A9F1C3247E6D}" type="pres">
      <dgm:prSet presAssocID="{9BA00B24-2E34-4618-B319-659F82070C7E}" presName="sibTrans" presStyleCnt="0"/>
      <dgm:spPr/>
    </dgm:pt>
    <dgm:pt modelId="{2CE88CF0-ED9B-4507-A4B1-AF7FFD89118F}" type="pres">
      <dgm:prSet presAssocID="{A487FE03-62A2-46AD-A036-80397595EC0E}" presName="node" presStyleLbl="node1" presStyleIdx="1" presStyleCnt="5">
        <dgm:presLayoutVars>
          <dgm:bulletEnabled val="1"/>
        </dgm:presLayoutVars>
      </dgm:prSet>
      <dgm:spPr/>
    </dgm:pt>
    <dgm:pt modelId="{D9F5F271-D193-4377-9BC5-31DED95D3A91}" type="pres">
      <dgm:prSet presAssocID="{3AEA63A2-3ACC-482F-B533-E96B8F0EA765}" presName="sibTrans" presStyleCnt="0"/>
      <dgm:spPr/>
    </dgm:pt>
    <dgm:pt modelId="{702EE388-5892-49A4-AC77-77ECA0FCACD5}" type="pres">
      <dgm:prSet presAssocID="{35044CEE-8BAB-452F-BE49-39CB206E808B}" presName="node" presStyleLbl="node1" presStyleIdx="2" presStyleCnt="5">
        <dgm:presLayoutVars>
          <dgm:bulletEnabled val="1"/>
        </dgm:presLayoutVars>
      </dgm:prSet>
      <dgm:spPr/>
    </dgm:pt>
    <dgm:pt modelId="{347F0DBC-582C-4813-A00B-0C4DFF3146D8}" type="pres">
      <dgm:prSet presAssocID="{DFC42DFE-A85D-4E09-82B5-C8963F6D08C2}" presName="sibTrans" presStyleCnt="0"/>
      <dgm:spPr/>
    </dgm:pt>
    <dgm:pt modelId="{9D43B8B5-6D51-497D-8EFF-3C0ECCF79DA7}" type="pres">
      <dgm:prSet presAssocID="{1D65C422-EFE0-42B4-892B-797BD611D2B3}" presName="node" presStyleLbl="node1" presStyleIdx="3" presStyleCnt="5">
        <dgm:presLayoutVars>
          <dgm:bulletEnabled val="1"/>
        </dgm:presLayoutVars>
      </dgm:prSet>
      <dgm:spPr/>
    </dgm:pt>
    <dgm:pt modelId="{4CAFFD57-8C73-4F7F-80F7-C9AC66A099CC}" type="pres">
      <dgm:prSet presAssocID="{0DF38E94-589C-47E5-8E4D-1EAAC3DEAEF7}" presName="sibTrans" presStyleCnt="0"/>
      <dgm:spPr/>
    </dgm:pt>
    <dgm:pt modelId="{A63DCD67-8209-4DE5-B310-19FC70A3C45D}" type="pres">
      <dgm:prSet presAssocID="{C97AA86C-F81A-44C6-B080-33B9C293BA88}" presName="node" presStyleLbl="node1" presStyleIdx="4" presStyleCnt="5">
        <dgm:presLayoutVars>
          <dgm:bulletEnabled val="1"/>
        </dgm:presLayoutVars>
      </dgm:prSet>
      <dgm:spPr/>
    </dgm:pt>
  </dgm:ptLst>
  <dgm:cxnLst>
    <dgm:cxn modelId="{E1E42500-3AD3-49FB-9ADD-ED9C19F9CA70}" srcId="{1DD787D3-B14C-4991-84B3-EE3D1D03BA22}" destId="{C97AA86C-F81A-44C6-B080-33B9C293BA88}" srcOrd="4" destOrd="0" parTransId="{A258DA57-32DC-4FAC-A230-AE99B025BDFE}" sibTransId="{475879D9-249F-4FE3-9949-C98BE00B6E0A}"/>
    <dgm:cxn modelId="{14777830-8B8F-4E48-BBBE-CAAE11DC858B}" type="presOf" srcId="{1DD787D3-B14C-4991-84B3-EE3D1D03BA22}" destId="{569BAB27-AC0B-4D6C-A962-28DC1B0D424A}" srcOrd="0" destOrd="0" presId="urn:microsoft.com/office/officeart/2005/8/layout/default"/>
    <dgm:cxn modelId="{EEC9C433-DE27-4522-8177-98AABF56F404}" type="presOf" srcId="{A487FE03-62A2-46AD-A036-80397595EC0E}" destId="{2CE88CF0-ED9B-4507-A4B1-AF7FFD89118F}" srcOrd="0" destOrd="0" presId="urn:microsoft.com/office/officeart/2005/8/layout/default"/>
    <dgm:cxn modelId="{B7A43D67-58DC-43C9-9181-0C54AE41E634}" type="presOf" srcId="{35044CEE-8BAB-452F-BE49-39CB206E808B}" destId="{702EE388-5892-49A4-AC77-77ECA0FCACD5}" srcOrd="0" destOrd="0" presId="urn:microsoft.com/office/officeart/2005/8/layout/default"/>
    <dgm:cxn modelId="{EAA18349-BA2F-44D6-B979-5088067F746C}" srcId="{1DD787D3-B14C-4991-84B3-EE3D1D03BA22}" destId="{C0E3A987-DF4A-4B80-AF11-A002F990D92F}" srcOrd="0" destOrd="0" parTransId="{E6485E99-E3F4-4252-BCFB-9ABC260D327E}" sibTransId="{9BA00B24-2E34-4618-B319-659F82070C7E}"/>
    <dgm:cxn modelId="{F89D8F6C-E87B-4BB1-A999-86F79B1ED211}" type="presOf" srcId="{1D65C422-EFE0-42B4-892B-797BD611D2B3}" destId="{9D43B8B5-6D51-497D-8EFF-3C0ECCF79DA7}" srcOrd="0" destOrd="0" presId="urn:microsoft.com/office/officeart/2005/8/layout/default"/>
    <dgm:cxn modelId="{7AE06F89-50FB-48FA-A0A3-48E40EF0D691}" srcId="{1DD787D3-B14C-4991-84B3-EE3D1D03BA22}" destId="{1D65C422-EFE0-42B4-892B-797BD611D2B3}" srcOrd="3" destOrd="0" parTransId="{886BE33C-121B-4DAF-A9AA-6CFD65353D79}" sibTransId="{0DF38E94-589C-47E5-8E4D-1EAAC3DEAEF7}"/>
    <dgm:cxn modelId="{F752B292-6BB0-4F6C-84F4-C72DAEDC22F3}" srcId="{1DD787D3-B14C-4991-84B3-EE3D1D03BA22}" destId="{A487FE03-62A2-46AD-A036-80397595EC0E}" srcOrd="1" destOrd="0" parTransId="{7B850401-AFF4-4603-8C54-F22EE77DBE38}" sibTransId="{3AEA63A2-3ACC-482F-B533-E96B8F0EA765}"/>
    <dgm:cxn modelId="{71A76EC6-0F10-4552-AC7C-B570B670FB10}" type="presOf" srcId="{C0E3A987-DF4A-4B80-AF11-A002F990D92F}" destId="{E11147F6-CD6F-4F7B-87BC-C4237899EB2B}" srcOrd="0" destOrd="0" presId="urn:microsoft.com/office/officeart/2005/8/layout/default"/>
    <dgm:cxn modelId="{4BB140D2-39B0-467A-9C68-F12AA7CDFFD1}" srcId="{1DD787D3-B14C-4991-84B3-EE3D1D03BA22}" destId="{35044CEE-8BAB-452F-BE49-39CB206E808B}" srcOrd="2" destOrd="0" parTransId="{C77AB2BA-6445-462F-ADAF-1DBCC4458366}" sibTransId="{DFC42DFE-A85D-4E09-82B5-C8963F6D08C2}"/>
    <dgm:cxn modelId="{A99A97D4-8BFF-4F16-B6FE-BAA00B89029F}" type="presOf" srcId="{C97AA86C-F81A-44C6-B080-33B9C293BA88}" destId="{A63DCD67-8209-4DE5-B310-19FC70A3C45D}" srcOrd="0" destOrd="0" presId="urn:microsoft.com/office/officeart/2005/8/layout/default"/>
    <dgm:cxn modelId="{F12EB28F-9F1D-4B09-BA7F-A44D884E46AB}" type="presParOf" srcId="{569BAB27-AC0B-4D6C-A962-28DC1B0D424A}" destId="{E11147F6-CD6F-4F7B-87BC-C4237899EB2B}" srcOrd="0" destOrd="0" presId="urn:microsoft.com/office/officeart/2005/8/layout/default"/>
    <dgm:cxn modelId="{9F66370C-4DE6-46B9-95ED-49D7DC473317}" type="presParOf" srcId="{569BAB27-AC0B-4D6C-A962-28DC1B0D424A}" destId="{A547A8B5-1611-431E-8B9F-A9F1C3247E6D}" srcOrd="1" destOrd="0" presId="urn:microsoft.com/office/officeart/2005/8/layout/default"/>
    <dgm:cxn modelId="{C2338111-3C42-4DD9-8F7D-5824B7D2A80C}" type="presParOf" srcId="{569BAB27-AC0B-4D6C-A962-28DC1B0D424A}" destId="{2CE88CF0-ED9B-4507-A4B1-AF7FFD89118F}" srcOrd="2" destOrd="0" presId="urn:microsoft.com/office/officeart/2005/8/layout/default"/>
    <dgm:cxn modelId="{2C8D82E3-529E-48B7-BF85-BBB72E9DDDAB}" type="presParOf" srcId="{569BAB27-AC0B-4D6C-A962-28DC1B0D424A}" destId="{D9F5F271-D193-4377-9BC5-31DED95D3A91}" srcOrd="3" destOrd="0" presId="urn:microsoft.com/office/officeart/2005/8/layout/default"/>
    <dgm:cxn modelId="{2514FEE2-7E2D-42A8-8B33-3A30A12B5840}" type="presParOf" srcId="{569BAB27-AC0B-4D6C-A962-28DC1B0D424A}" destId="{702EE388-5892-49A4-AC77-77ECA0FCACD5}" srcOrd="4" destOrd="0" presId="urn:microsoft.com/office/officeart/2005/8/layout/default"/>
    <dgm:cxn modelId="{3EFE4C1F-58B6-47C3-9210-4AA2C4A3CD61}" type="presParOf" srcId="{569BAB27-AC0B-4D6C-A962-28DC1B0D424A}" destId="{347F0DBC-582C-4813-A00B-0C4DFF3146D8}" srcOrd="5" destOrd="0" presId="urn:microsoft.com/office/officeart/2005/8/layout/default"/>
    <dgm:cxn modelId="{EC9A063B-AEC6-46AF-B7CB-3270F4FAD5AB}" type="presParOf" srcId="{569BAB27-AC0B-4D6C-A962-28DC1B0D424A}" destId="{9D43B8B5-6D51-497D-8EFF-3C0ECCF79DA7}" srcOrd="6" destOrd="0" presId="urn:microsoft.com/office/officeart/2005/8/layout/default"/>
    <dgm:cxn modelId="{B572A4EC-690A-4CF9-AA89-6DD8072AC7CC}" type="presParOf" srcId="{569BAB27-AC0B-4D6C-A962-28DC1B0D424A}" destId="{4CAFFD57-8C73-4F7F-80F7-C9AC66A099CC}" srcOrd="7" destOrd="0" presId="urn:microsoft.com/office/officeart/2005/8/layout/default"/>
    <dgm:cxn modelId="{33236D30-BBFF-43C7-9E54-08492058AE32}" type="presParOf" srcId="{569BAB27-AC0B-4D6C-A962-28DC1B0D424A}" destId="{A63DCD67-8209-4DE5-B310-19FC70A3C45D}"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358B8CA-F8A5-49AA-82C6-6B348CB8F4DA}"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E5FDE61C-A145-40D9-8EAF-7FC61045029A}">
      <dgm:prSet phldrT="[Text]"/>
      <dgm:spPr/>
      <dgm:t>
        <a:bodyPr/>
        <a:lstStyle/>
        <a:p>
          <a:r>
            <a:rPr lang="en-US" dirty="0"/>
            <a:t>Testability </a:t>
          </a:r>
        </a:p>
      </dgm:t>
    </dgm:pt>
    <dgm:pt modelId="{4C91CA43-2CCD-4024-ACC4-8C9D41F7A735}" type="parTrans" cxnId="{CD116098-C73F-4F88-918A-87AACF26E932}">
      <dgm:prSet/>
      <dgm:spPr/>
      <dgm:t>
        <a:bodyPr/>
        <a:lstStyle/>
        <a:p>
          <a:endParaRPr lang="en-US"/>
        </a:p>
      </dgm:t>
    </dgm:pt>
    <dgm:pt modelId="{8960E013-AFC7-4A63-A06C-6AC1C57A3E38}" type="sibTrans" cxnId="{CD116098-C73F-4F88-918A-87AACF26E932}">
      <dgm:prSet/>
      <dgm:spPr/>
      <dgm:t>
        <a:bodyPr/>
        <a:lstStyle/>
        <a:p>
          <a:endParaRPr lang="en-US"/>
        </a:p>
      </dgm:t>
    </dgm:pt>
    <dgm:pt modelId="{18DC205D-BAD9-4ABE-A1F4-A33869614224}">
      <dgm:prSet phldrT="[Text]"/>
      <dgm:spPr/>
      <dgm:t>
        <a:bodyPr/>
        <a:lstStyle/>
        <a:p>
          <a:r>
            <a:rPr lang="en-US" i="1" dirty="0"/>
            <a:t>Operability</a:t>
          </a:r>
          <a:endParaRPr lang="en-US" dirty="0"/>
        </a:p>
      </dgm:t>
    </dgm:pt>
    <dgm:pt modelId="{A95C3078-EEA9-4E46-80F7-B09E5130AC64}" type="parTrans" cxnId="{313A1C45-0E37-49B0-9FA4-5D5FEEE7FD46}">
      <dgm:prSet/>
      <dgm:spPr/>
      <dgm:t>
        <a:bodyPr/>
        <a:lstStyle/>
        <a:p>
          <a:endParaRPr lang="en-US"/>
        </a:p>
      </dgm:t>
    </dgm:pt>
    <dgm:pt modelId="{394DD64C-77F8-4B17-B9DA-EEB2E1063FA3}" type="sibTrans" cxnId="{313A1C45-0E37-49B0-9FA4-5D5FEEE7FD46}">
      <dgm:prSet/>
      <dgm:spPr/>
      <dgm:t>
        <a:bodyPr/>
        <a:lstStyle/>
        <a:p>
          <a:endParaRPr lang="en-US"/>
        </a:p>
      </dgm:t>
    </dgm:pt>
    <dgm:pt modelId="{F04980F7-0B07-4C67-B041-CB23100F289E}">
      <dgm:prSet/>
      <dgm:spPr/>
      <dgm:t>
        <a:bodyPr/>
        <a:lstStyle/>
        <a:p>
          <a:r>
            <a:rPr lang="en-US"/>
            <a:t>“The better it works, the more efficiently it can be tested.”</a:t>
          </a:r>
          <a:endParaRPr lang="en-US" dirty="0"/>
        </a:p>
      </dgm:t>
    </dgm:pt>
    <dgm:pt modelId="{46AAC750-E727-41FB-BAD2-C62662EC03FF}" type="parTrans" cxnId="{F3AE052D-D13F-4E3B-85D4-8E3919081F88}">
      <dgm:prSet/>
      <dgm:spPr/>
      <dgm:t>
        <a:bodyPr/>
        <a:lstStyle/>
        <a:p>
          <a:endParaRPr lang="en-US"/>
        </a:p>
      </dgm:t>
    </dgm:pt>
    <dgm:pt modelId="{B8F86E0E-661A-46ED-B144-49C589AB592F}" type="sibTrans" cxnId="{F3AE052D-D13F-4E3B-85D4-8E3919081F88}">
      <dgm:prSet/>
      <dgm:spPr/>
      <dgm:t>
        <a:bodyPr/>
        <a:lstStyle/>
        <a:p>
          <a:endParaRPr lang="en-US"/>
        </a:p>
      </dgm:t>
    </dgm:pt>
    <dgm:pt modelId="{03A41A33-4B12-4E66-8B9D-71193942A128}">
      <dgm:prSet/>
      <dgm:spPr/>
      <dgm:t>
        <a:bodyPr/>
        <a:lstStyle/>
        <a:p>
          <a:r>
            <a:rPr lang="en-US" i="1"/>
            <a:t>Observability</a:t>
          </a:r>
          <a:endParaRPr lang="en-US" i="1" dirty="0"/>
        </a:p>
      </dgm:t>
    </dgm:pt>
    <dgm:pt modelId="{057D9D59-DCA3-4D03-B3AF-A86E610FB2BA}" type="parTrans" cxnId="{5FE2F828-22DE-4401-B4A7-648F8BEDAFBF}">
      <dgm:prSet/>
      <dgm:spPr/>
      <dgm:t>
        <a:bodyPr/>
        <a:lstStyle/>
        <a:p>
          <a:endParaRPr lang="en-US"/>
        </a:p>
      </dgm:t>
    </dgm:pt>
    <dgm:pt modelId="{609AEF58-D240-4E12-8C8A-BB2A259F86EC}" type="sibTrans" cxnId="{5FE2F828-22DE-4401-B4A7-648F8BEDAFBF}">
      <dgm:prSet/>
      <dgm:spPr/>
      <dgm:t>
        <a:bodyPr/>
        <a:lstStyle/>
        <a:p>
          <a:endParaRPr lang="en-US"/>
        </a:p>
      </dgm:t>
    </dgm:pt>
    <dgm:pt modelId="{E9B4884D-926D-4F1D-BE31-D0F7EA73BB2D}">
      <dgm:prSet/>
      <dgm:spPr/>
      <dgm:t>
        <a:bodyPr/>
        <a:lstStyle/>
        <a:p>
          <a:r>
            <a:rPr lang="en-US"/>
            <a:t>“What you see is what you test.”</a:t>
          </a:r>
          <a:endParaRPr lang="en-US" dirty="0"/>
        </a:p>
      </dgm:t>
    </dgm:pt>
    <dgm:pt modelId="{794C7871-B830-472F-B661-514541DE2E19}" type="parTrans" cxnId="{D7E5EE2B-8536-4F03-A419-A869DB090507}">
      <dgm:prSet/>
      <dgm:spPr/>
      <dgm:t>
        <a:bodyPr/>
        <a:lstStyle/>
        <a:p>
          <a:endParaRPr lang="en-US"/>
        </a:p>
      </dgm:t>
    </dgm:pt>
    <dgm:pt modelId="{4CCC0E61-3830-45D2-B0AA-50E744EC906B}" type="sibTrans" cxnId="{D7E5EE2B-8536-4F03-A419-A869DB090507}">
      <dgm:prSet/>
      <dgm:spPr/>
      <dgm:t>
        <a:bodyPr/>
        <a:lstStyle/>
        <a:p>
          <a:endParaRPr lang="en-US"/>
        </a:p>
      </dgm:t>
    </dgm:pt>
    <dgm:pt modelId="{8BDC3CBE-E54A-4D10-818E-E7584D31DBCD}">
      <dgm:prSet/>
      <dgm:spPr/>
      <dgm:t>
        <a:bodyPr/>
        <a:lstStyle/>
        <a:p>
          <a:r>
            <a:rPr lang="en-US" i="1"/>
            <a:t>Controllability</a:t>
          </a:r>
          <a:endParaRPr lang="en-US" i="1" dirty="0"/>
        </a:p>
      </dgm:t>
    </dgm:pt>
    <dgm:pt modelId="{7EF30AD4-7260-46AC-99FC-8E813981A18C}" type="parTrans" cxnId="{7D88E160-D8C6-4B0A-91CB-CD9A6729EE38}">
      <dgm:prSet/>
      <dgm:spPr/>
      <dgm:t>
        <a:bodyPr/>
        <a:lstStyle/>
        <a:p>
          <a:endParaRPr lang="en-US"/>
        </a:p>
      </dgm:t>
    </dgm:pt>
    <dgm:pt modelId="{1EA5B85E-0D21-4AB2-BA49-998C0D5065EC}" type="sibTrans" cxnId="{7D88E160-D8C6-4B0A-91CB-CD9A6729EE38}">
      <dgm:prSet/>
      <dgm:spPr/>
      <dgm:t>
        <a:bodyPr/>
        <a:lstStyle/>
        <a:p>
          <a:endParaRPr lang="en-US"/>
        </a:p>
      </dgm:t>
    </dgm:pt>
    <dgm:pt modelId="{46B62A2F-8394-40A8-8D58-31955C2327E6}">
      <dgm:prSet/>
      <dgm:spPr/>
      <dgm:t>
        <a:bodyPr/>
        <a:lstStyle/>
        <a:p>
          <a:r>
            <a:rPr lang="en-US"/>
            <a:t>“The better we can control the software, the more the testing can be automated and optimized.”</a:t>
          </a:r>
          <a:endParaRPr lang="en-US" dirty="0"/>
        </a:p>
      </dgm:t>
    </dgm:pt>
    <dgm:pt modelId="{18BE5C8B-40B7-4B35-A8A2-50A95AD50B79}" type="parTrans" cxnId="{EC544544-A2D3-4EE2-B70E-BF6C6890072B}">
      <dgm:prSet/>
      <dgm:spPr/>
      <dgm:t>
        <a:bodyPr/>
        <a:lstStyle/>
        <a:p>
          <a:endParaRPr lang="en-US"/>
        </a:p>
      </dgm:t>
    </dgm:pt>
    <dgm:pt modelId="{5C61ADED-52B4-46CD-BB88-BF0A2B3E715C}" type="sibTrans" cxnId="{EC544544-A2D3-4EE2-B70E-BF6C6890072B}">
      <dgm:prSet/>
      <dgm:spPr/>
      <dgm:t>
        <a:bodyPr/>
        <a:lstStyle/>
        <a:p>
          <a:endParaRPr lang="en-US"/>
        </a:p>
      </dgm:t>
    </dgm:pt>
    <dgm:pt modelId="{FF562149-E0C1-4147-A04E-23049E39AD04}">
      <dgm:prSet/>
      <dgm:spPr/>
      <dgm:t>
        <a:bodyPr/>
        <a:lstStyle/>
        <a:p>
          <a:r>
            <a:rPr lang="en-US" i="1"/>
            <a:t>Decomposability</a:t>
          </a:r>
          <a:endParaRPr lang="en-US" i="1" dirty="0"/>
        </a:p>
      </dgm:t>
    </dgm:pt>
    <dgm:pt modelId="{CBB687B0-3893-44E6-8106-4849853EFE55}" type="parTrans" cxnId="{1A9D8282-7A85-45D1-B3B3-7A882EFEE97C}">
      <dgm:prSet/>
      <dgm:spPr/>
      <dgm:t>
        <a:bodyPr/>
        <a:lstStyle/>
        <a:p>
          <a:endParaRPr lang="en-US"/>
        </a:p>
      </dgm:t>
    </dgm:pt>
    <dgm:pt modelId="{23CA2829-C135-4EF8-927D-256737EE27EB}" type="sibTrans" cxnId="{1A9D8282-7A85-45D1-B3B3-7A882EFEE97C}">
      <dgm:prSet/>
      <dgm:spPr/>
      <dgm:t>
        <a:bodyPr/>
        <a:lstStyle/>
        <a:p>
          <a:endParaRPr lang="en-US"/>
        </a:p>
      </dgm:t>
    </dgm:pt>
    <dgm:pt modelId="{16FBF9BC-1998-48E1-AE0B-7B2FE30EB97A}">
      <dgm:prSet/>
      <dgm:spPr/>
      <dgm:t>
        <a:bodyPr/>
        <a:lstStyle/>
        <a:p>
          <a:r>
            <a:rPr lang="en-US"/>
            <a:t>“By controlling the scope of testing, we can more quickly </a:t>
          </a:r>
          <a:r>
            <a:rPr lang="en-IE"/>
            <a:t>isolate problems and perform smarter retesting.”</a:t>
          </a:r>
          <a:endParaRPr lang="en-IE" dirty="0"/>
        </a:p>
      </dgm:t>
    </dgm:pt>
    <dgm:pt modelId="{C93D5255-E6E1-4961-9645-D23225A9A2E1}" type="parTrans" cxnId="{F36C8237-5C5A-49F8-8FC9-598FFC7700C9}">
      <dgm:prSet/>
      <dgm:spPr/>
      <dgm:t>
        <a:bodyPr/>
        <a:lstStyle/>
        <a:p>
          <a:endParaRPr lang="en-US"/>
        </a:p>
      </dgm:t>
    </dgm:pt>
    <dgm:pt modelId="{B805460B-5802-4EF8-ACC9-8936FA73D90C}" type="sibTrans" cxnId="{F36C8237-5C5A-49F8-8FC9-598FFC7700C9}">
      <dgm:prSet/>
      <dgm:spPr/>
      <dgm:t>
        <a:bodyPr/>
        <a:lstStyle/>
        <a:p>
          <a:endParaRPr lang="en-US"/>
        </a:p>
      </dgm:t>
    </dgm:pt>
    <dgm:pt modelId="{2628AA4F-5F7F-49C9-A246-886BFC793AFD}">
      <dgm:prSet/>
      <dgm:spPr/>
      <dgm:t>
        <a:bodyPr/>
        <a:lstStyle/>
        <a:p>
          <a:r>
            <a:rPr lang="en-US" i="1"/>
            <a:t>Simplicity</a:t>
          </a:r>
          <a:endParaRPr lang="en-US" i="1" dirty="0"/>
        </a:p>
      </dgm:t>
    </dgm:pt>
    <dgm:pt modelId="{041C1FEF-F3A4-4BF0-AB4F-D2A0185D0B0F}" type="parTrans" cxnId="{BB304386-9907-4AFD-8567-8B73783F4ADD}">
      <dgm:prSet/>
      <dgm:spPr/>
      <dgm:t>
        <a:bodyPr/>
        <a:lstStyle/>
        <a:p>
          <a:endParaRPr lang="en-US"/>
        </a:p>
      </dgm:t>
    </dgm:pt>
    <dgm:pt modelId="{2C3F192E-2E4B-461C-9983-A6CEF6D20CFF}" type="sibTrans" cxnId="{BB304386-9907-4AFD-8567-8B73783F4ADD}">
      <dgm:prSet/>
      <dgm:spPr/>
      <dgm:t>
        <a:bodyPr/>
        <a:lstStyle/>
        <a:p>
          <a:endParaRPr lang="en-US"/>
        </a:p>
      </dgm:t>
    </dgm:pt>
    <dgm:pt modelId="{CB2DC8D3-29F3-46F8-B067-8B545BE6968C}">
      <dgm:prSet/>
      <dgm:spPr/>
      <dgm:t>
        <a:bodyPr/>
        <a:lstStyle/>
        <a:p>
          <a:r>
            <a:rPr lang="en-US"/>
            <a:t>“The less there is to test, the more quickly we can test it.”</a:t>
          </a:r>
          <a:endParaRPr lang="en-US" dirty="0"/>
        </a:p>
      </dgm:t>
    </dgm:pt>
    <dgm:pt modelId="{8BD0AFFD-8C95-489D-ADBE-F6F9E82A77F2}" type="parTrans" cxnId="{0FA793E4-6780-4FC7-899E-1DBC825E5054}">
      <dgm:prSet/>
      <dgm:spPr/>
      <dgm:t>
        <a:bodyPr/>
        <a:lstStyle/>
        <a:p>
          <a:endParaRPr lang="en-US"/>
        </a:p>
      </dgm:t>
    </dgm:pt>
    <dgm:pt modelId="{FE255EFB-66C0-4664-BA77-8CFA41B30C7E}" type="sibTrans" cxnId="{0FA793E4-6780-4FC7-899E-1DBC825E5054}">
      <dgm:prSet/>
      <dgm:spPr/>
      <dgm:t>
        <a:bodyPr/>
        <a:lstStyle/>
        <a:p>
          <a:endParaRPr lang="en-US"/>
        </a:p>
      </dgm:t>
    </dgm:pt>
    <dgm:pt modelId="{320B41DB-6334-4800-9352-1668E8E24E9F}">
      <dgm:prSet/>
      <dgm:spPr/>
      <dgm:t>
        <a:bodyPr/>
        <a:lstStyle/>
        <a:p>
          <a:r>
            <a:rPr lang="en-US" i="1"/>
            <a:t>Stability</a:t>
          </a:r>
          <a:endParaRPr lang="en-US" i="1" dirty="0"/>
        </a:p>
      </dgm:t>
    </dgm:pt>
    <dgm:pt modelId="{4752FA83-C4DC-449D-8576-308A9300FFEA}" type="parTrans" cxnId="{C3ADBD90-2758-42E6-A08F-9B532D8FB619}">
      <dgm:prSet/>
      <dgm:spPr/>
      <dgm:t>
        <a:bodyPr/>
        <a:lstStyle/>
        <a:p>
          <a:endParaRPr lang="en-US"/>
        </a:p>
      </dgm:t>
    </dgm:pt>
    <dgm:pt modelId="{25D12F67-12EC-4ED7-86A1-0037E34F7681}" type="sibTrans" cxnId="{C3ADBD90-2758-42E6-A08F-9B532D8FB619}">
      <dgm:prSet/>
      <dgm:spPr/>
      <dgm:t>
        <a:bodyPr/>
        <a:lstStyle/>
        <a:p>
          <a:endParaRPr lang="en-US"/>
        </a:p>
      </dgm:t>
    </dgm:pt>
    <dgm:pt modelId="{103331DD-81EB-491C-B95F-69D83378575B}">
      <dgm:prSet/>
      <dgm:spPr/>
      <dgm:t>
        <a:bodyPr/>
        <a:lstStyle/>
        <a:p>
          <a:r>
            <a:rPr lang="en-US"/>
            <a:t>“The fewer the changes, the fewer the disruptions to testing.”</a:t>
          </a:r>
          <a:endParaRPr lang="en-US" dirty="0"/>
        </a:p>
      </dgm:t>
    </dgm:pt>
    <dgm:pt modelId="{8F57170A-3A4D-4221-AD32-A4AAB2D96342}" type="parTrans" cxnId="{65C288D7-C668-4B15-A257-F1DDE4651EA3}">
      <dgm:prSet/>
      <dgm:spPr/>
      <dgm:t>
        <a:bodyPr/>
        <a:lstStyle/>
        <a:p>
          <a:endParaRPr lang="en-US"/>
        </a:p>
      </dgm:t>
    </dgm:pt>
    <dgm:pt modelId="{6AC06CE9-FF52-48DA-B891-1CC32996A707}" type="sibTrans" cxnId="{65C288D7-C668-4B15-A257-F1DDE4651EA3}">
      <dgm:prSet/>
      <dgm:spPr/>
      <dgm:t>
        <a:bodyPr/>
        <a:lstStyle/>
        <a:p>
          <a:endParaRPr lang="en-US"/>
        </a:p>
      </dgm:t>
    </dgm:pt>
    <dgm:pt modelId="{676C7B2E-6137-4849-98FD-17F5A099C2C8}">
      <dgm:prSet/>
      <dgm:spPr/>
      <dgm:t>
        <a:bodyPr/>
        <a:lstStyle/>
        <a:p>
          <a:r>
            <a:rPr lang="en-US" i="1"/>
            <a:t>Understandability</a:t>
          </a:r>
          <a:endParaRPr lang="en-US" i="1" dirty="0"/>
        </a:p>
      </dgm:t>
    </dgm:pt>
    <dgm:pt modelId="{0612028B-3655-4C48-9152-4C342442BC4A}" type="parTrans" cxnId="{2C46F25F-6353-4FCC-B5A2-24AED2374D05}">
      <dgm:prSet/>
      <dgm:spPr/>
      <dgm:t>
        <a:bodyPr/>
        <a:lstStyle/>
        <a:p>
          <a:endParaRPr lang="en-US"/>
        </a:p>
      </dgm:t>
    </dgm:pt>
    <dgm:pt modelId="{8B8BB19D-925F-44BF-A72D-54E44102A839}" type="sibTrans" cxnId="{2C46F25F-6353-4FCC-B5A2-24AED2374D05}">
      <dgm:prSet/>
      <dgm:spPr/>
      <dgm:t>
        <a:bodyPr/>
        <a:lstStyle/>
        <a:p>
          <a:endParaRPr lang="en-US"/>
        </a:p>
      </dgm:t>
    </dgm:pt>
    <dgm:pt modelId="{8B3A09C6-85FA-46F1-A7EE-2FC79BB19052}">
      <dgm:prSet/>
      <dgm:spPr/>
      <dgm:t>
        <a:bodyPr/>
        <a:lstStyle/>
        <a:p>
          <a:r>
            <a:rPr lang="en-US"/>
            <a:t>“The more information we have, the smarter we will test.”</a:t>
          </a:r>
          <a:endParaRPr lang="en-US" dirty="0"/>
        </a:p>
      </dgm:t>
    </dgm:pt>
    <dgm:pt modelId="{F588B004-2CC8-4D9E-9167-A0772A8C6956}" type="parTrans" cxnId="{4D1B841C-0BF6-466A-91C6-AF379118398E}">
      <dgm:prSet/>
      <dgm:spPr/>
      <dgm:t>
        <a:bodyPr/>
        <a:lstStyle/>
        <a:p>
          <a:endParaRPr lang="en-US"/>
        </a:p>
      </dgm:t>
    </dgm:pt>
    <dgm:pt modelId="{6AB2748D-F44F-4041-B621-CB932FB40FAF}" type="sibTrans" cxnId="{4D1B841C-0BF6-466A-91C6-AF379118398E}">
      <dgm:prSet/>
      <dgm:spPr/>
      <dgm:t>
        <a:bodyPr/>
        <a:lstStyle/>
        <a:p>
          <a:endParaRPr lang="en-US"/>
        </a:p>
      </dgm:t>
    </dgm:pt>
    <dgm:pt modelId="{C92EAC97-43CF-4879-AFD6-6423747F11A6}" type="pres">
      <dgm:prSet presAssocID="{A358B8CA-F8A5-49AA-82C6-6B348CB8F4DA}" presName="vert0" presStyleCnt="0">
        <dgm:presLayoutVars>
          <dgm:dir/>
          <dgm:animOne val="branch"/>
          <dgm:animLvl val="lvl"/>
        </dgm:presLayoutVars>
      </dgm:prSet>
      <dgm:spPr/>
    </dgm:pt>
    <dgm:pt modelId="{7B1F58E4-C196-4B18-B62B-D06E7DFC6AA5}" type="pres">
      <dgm:prSet presAssocID="{E5FDE61C-A145-40D9-8EAF-7FC61045029A}" presName="thickLine" presStyleLbl="alignNode1" presStyleIdx="0" presStyleCnt="1"/>
      <dgm:spPr/>
    </dgm:pt>
    <dgm:pt modelId="{5F56693E-9A4E-4995-A494-2EFA43023648}" type="pres">
      <dgm:prSet presAssocID="{E5FDE61C-A145-40D9-8EAF-7FC61045029A}" presName="horz1" presStyleCnt="0"/>
      <dgm:spPr/>
    </dgm:pt>
    <dgm:pt modelId="{A660DEDF-0085-4352-87F8-E757F7F6B7FE}" type="pres">
      <dgm:prSet presAssocID="{E5FDE61C-A145-40D9-8EAF-7FC61045029A}" presName="tx1" presStyleLbl="revTx" presStyleIdx="0" presStyleCnt="15"/>
      <dgm:spPr/>
    </dgm:pt>
    <dgm:pt modelId="{FCA488E3-F173-48DB-A1D6-2D56D6AF2E26}" type="pres">
      <dgm:prSet presAssocID="{E5FDE61C-A145-40D9-8EAF-7FC61045029A}" presName="vert1" presStyleCnt="0"/>
      <dgm:spPr/>
    </dgm:pt>
    <dgm:pt modelId="{35B77B4B-AD3A-4ABC-A709-8F62F2794331}" type="pres">
      <dgm:prSet presAssocID="{18DC205D-BAD9-4ABE-A1F4-A33869614224}" presName="vertSpace2a" presStyleCnt="0"/>
      <dgm:spPr/>
    </dgm:pt>
    <dgm:pt modelId="{78E8CB60-9796-4F45-8947-BA87A6A8016F}" type="pres">
      <dgm:prSet presAssocID="{18DC205D-BAD9-4ABE-A1F4-A33869614224}" presName="horz2" presStyleCnt="0"/>
      <dgm:spPr/>
    </dgm:pt>
    <dgm:pt modelId="{14658211-ECB0-4162-AF0D-FE0C4ECC95B4}" type="pres">
      <dgm:prSet presAssocID="{18DC205D-BAD9-4ABE-A1F4-A33869614224}" presName="horzSpace2" presStyleCnt="0"/>
      <dgm:spPr/>
    </dgm:pt>
    <dgm:pt modelId="{21417220-9316-42EF-AFCE-BC2F770BD183}" type="pres">
      <dgm:prSet presAssocID="{18DC205D-BAD9-4ABE-A1F4-A33869614224}" presName="tx2" presStyleLbl="revTx" presStyleIdx="1" presStyleCnt="15"/>
      <dgm:spPr/>
    </dgm:pt>
    <dgm:pt modelId="{B58DA2E4-429B-43A7-B1B3-A05281E65D36}" type="pres">
      <dgm:prSet presAssocID="{18DC205D-BAD9-4ABE-A1F4-A33869614224}" presName="vert2" presStyleCnt="0"/>
      <dgm:spPr/>
    </dgm:pt>
    <dgm:pt modelId="{45926264-B3DF-46D0-943D-D80706D89960}" type="pres">
      <dgm:prSet presAssocID="{F04980F7-0B07-4C67-B041-CB23100F289E}" presName="horz3" presStyleCnt="0"/>
      <dgm:spPr/>
    </dgm:pt>
    <dgm:pt modelId="{789C2875-F324-44BA-A5E0-B4E44B57289B}" type="pres">
      <dgm:prSet presAssocID="{F04980F7-0B07-4C67-B041-CB23100F289E}" presName="horzSpace3" presStyleCnt="0"/>
      <dgm:spPr/>
    </dgm:pt>
    <dgm:pt modelId="{9B32B45E-3E31-416A-8665-84C92C7B2632}" type="pres">
      <dgm:prSet presAssocID="{F04980F7-0B07-4C67-B041-CB23100F289E}" presName="tx3" presStyleLbl="revTx" presStyleIdx="2" presStyleCnt="15"/>
      <dgm:spPr/>
    </dgm:pt>
    <dgm:pt modelId="{78B6F53D-B63A-4573-9E9F-EE2F2574C81D}" type="pres">
      <dgm:prSet presAssocID="{F04980F7-0B07-4C67-B041-CB23100F289E}" presName="vert3" presStyleCnt="0"/>
      <dgm:spPr/>
    </dgm:pt>
    <dgm:pt modelId="{55DA63A0-525D-4A92-9AB0-B16633919967}" type="pres">
      <dgm:prSet presAssocID="{18DC205D-BAD9-4ABE-A1F4-A33869614224}" presName="thinLine2b" presStyleLbl="callout" presStyleIdx="0" presStyleCnt="7"/>
      <dgm:spPr/>
    </dgm:pt>
    <dgm:pt modelId="{AF239A2F-96DF-4E9B-814E-6FB661DAAADA}" type="pres">
      <dgm:prSet presAssocID="{18DC205D-BAD9-4ABE-A1F4-A33869614224}" presName="vertSpace2b" presStyleCnt="0"/>
      <dgm:spPr/>
    </dgm:pt>
    <dgm:pt modelId="{40CD02FE-1284-40CD-B6CB-5BE61E8D3736}" type="pres">
      <dgm:prSet presAssocID="{03A41A33-4B12-4E66-8B9D-71193942A128}" presName="horz2" presStyleCnt="0"/>
      <dgm:spPr/>
    </dgm:pt>
    <dgm:pt modelId="{B80E1F31-CAC8-4A34-B1F0-5E9453AD8CBE}" type="pres">
      <dgm:prSet presAssocID="{03A41A33-4B12-4E66-8B9D-71193942A128}" presName="horzSpace2" presStyleCnt="0"/>
      <dgm:spPr/>
    </dgm:pt>
    <dgm:pt modelId="{83B008D2-9C78-4692-99D2-BE312CA32D02}" type="pres">
      <dgm:prSet presAssocID="{03A41A33-4B12-4E66-8B9D-71193942A128}" presName="tx2" presStyleLbl="revTx" presStyleIdx="3" presStyleCnt="15"/>
      <dgm:spPr/>
    </dgm:pt>
    <dgm:pt modelId="{B2EBB5A7-C399-4F28-9430-CBAD4D996CB1}" type="pres">
      <dgm:prSet presAssocID="{03A41A33-4B12-4E66-8B9D-71193942A128}" presName="vert2" presStyleCnt="0"/>
      <dgm:spPr/>
    </dgm:pt>
    <dgm:pt modelId="{E6519DFD-E8F8-4446-9751-24FF536503F5}" type="pres">
      <dgm:prSet presAssocID="{E9B4884D-926D-4F1D-BE31-D0F7EA73BB2D}" presName="horz3" presStyleCnt="0"/>
      <dgm:spPr/>
    </dgm:pt>
    <dgm:pt modelId="{46437886-A34B-4572-A89A-22BDE43E36BF}" type="pres">
      <dgm:prSet presAssocID="{E9B4884D-926D-4F1D-BE31-D0F7EA73BB2D}" presName="horzSpace3" presStyleCnt="0"/>
      <dgm:spPr/>
    </dgm:pt>
    <dgm:pt modelId="{2DD437C6-4756-4991-AE85-CB02156C0887}" type="pres">
      <dgm:prSet presAssocID="{E9B4884D-926D-4F1D-BE31-D0F7EA73BB2D}" presName="tx3" presStyleLbl="revTx" presStyleIdx="4" presStyleCnt="15"/>
      <dgm:spPr/>
    </dgm:pt>
    <dgm:pt modelId="{17664768-6198-4403-B8D6-7FD16DA327AF}" type="pres">
      <dgm:prSet presAssocID="{E9B4884D-926D-4F1D-BE31-D0F7EA73BB2D}" presName="vert3" presStyleCnt="0"/>
      <dgm:spPr/>
    </dgm:pt>
    <dgm:pt modelId="{F468D5C5-81FC-4825-AE2D-BEEDFB54B111}" type="pres">
      <dgm:prSet presAssocID="{03A41A33-4B12-4E66-8B9D-71193942A128}" presName="thinLine2b" presStyleLbl="callout" presStyleIdx="1" presStyleCnt="7"/>
      <dgm:spPr/>
    </dgm:pt>
    <dgm:pt modelId="{2FB1D821-1036-4B38-A0C5-71D131DDC167}" type="pres">
      <dgm:prSet presAssocID="{03A41A33-4B12-4E66-8B9D-71193942A128}" presName="vertSpace2b" presStyleCnt="0"/>
      <dgm:spPr/>
    </dgm:pt>
    <dgm:pt modelId="{A8EE00D3-C091-4384-A188-C62AF2FDEB30}" type="pres">
      <dgm:prSet presAssocID="{8BDC3CBE-E54A-4D10-818E-E7584D31DBCD}" presName="horz2" presStyleCnt="0"/>
      <dgm:spPr/>
    </dgm:pt>
    <dgm:pt modelId="{2F19E492-A888-4316-9AED-62AC6C6F3E6C}" type="pres">
      <dgm:prSet presAssocID="{8BDC3CBE-E54A-4D10-818E-E7584D31DBCD}" presName="horzSpace2" presStyleCnt="0"/>
      <dgm:spPr/>
    </dgm:pt>
    <dgm:pt modelId="{C5C76B9B-7798-40D1-93D0-18372E4BC57A}" type="pres">
      <dgm:prSet presAssocID="{8BDC3CBE-E54A-4D10-818E-E7584D31DBCD}" presName="tx2" presStyleLbl="revTx" presStyleIdx="5" presStyleCnt="15"/>
      <dgm:spPr/>
    </dgm:pt>
    <dgm:pt modelId="{81BAD5B5-07FF-4DE6-8E9A-DB7CC00937AA}" type="pres">
      <dgm:prSet presAssocID="{8BDC3CBE-E54A-4D10-818E-E7584D31DBCD}" presName="vert2" presStyleCnt="0"/>
      <dgm:spPr/>
    </dgm:pt>
    <dgm:pt modelId="{37BED442-AB39-42B4-8EF5-FB1F8AEB2727}" type="pres">
      <dgm:prSet presAssocID="{46B62A2F-8394-40A8-8D58-31955C2327E6}" presName="horz3" presStyleCnt="0"/>
      <dgm:spPr/>
    </dgm:pt>
    <dgm:pt modelId="{7890D59B-5512-4757-8620-7C8BDB6975D3}" type="pres">
      <dgm:prSet presAssocID="{46B62A2F-8394-40A8-8D58-31955C2327E6}" presName="horzSpace3" presStyleCnt="0"/>
      <dgm:spPr/>
    </dgm:pt>
    <dgm:pt modelId="{6A584002-8009-4305-A1EC-CFCB1B74919D}" type="pres">
      <dgm:prSet presAssocID="{46B62A2F-8394-40A8-8D58-31955C2327E6}" presName="tx3" presStyleLbl="revTx" presStyleIdx="6" presStyleCnt="15"/>
      <dgm:spPr/>
    </dgm:pt>
    <dgm:pt modelId="{8C09A989-2461-4D12-95EB-C21880B20AB4}" type="pres">
      <dgm:prSet presAssocID="{46B62A2F-8394-40A8-8D58-31955C2327E6}" presName="vert3" presStyleCnt="0"/>
      <dgm:spPr/>
    </dgm:pt>
    <dgm:pt modelId="{B1435E6A-CFCE-4CE0-9F0E-029669B05CAB}" type="pres">
      <dgm:prSet presAssocID="{8BDC3CBE-E54A-4D10-818E-E7584D31DBCD}" presName="thinLine2b" presStyleLbl="callout" presStyleIdx="2" presStyleCnt="7"/>
      <dgm:spPr/>
    </dgm:pt>
    <dgm:pt modelId="{BB304341-EC60-4272-934F-224775A9618E}" type="pres">
      <dgm:prSet presAssocID="{8BDC3CBE-E54A-4D10-818E-E7584D31DBCD}" presName="vertSpace2b" presStyleCnt="0"/>
      <dgm:spPr/>
    </dgm:pt>
    <dgm:pt modelId="{DA3A718A-CE70-4EB8-96B5-AA3A0F27D746}" type="pres">
      <dgm:prSet presAssocID="{FF562149-E0C1-4147-A04E-23049E39AD04}" presName="horz2" presStyleCnt="0"/>
      <dgm:spPr/>
    </dgm:pt>
    <dgm:pt modelId="{D8117251-E813-42B9-B7F9-E73F74D627DE}" type="pres">
      <dgm:prSet presAssocID="{FF562149-E0C1-4147-A04E-23049E39AD04}" presName="horzSpace2" presStyleCnt="0"/>
      <dgm:spPr/>
    </dgm:pt>
    <dgm:pt modelId="{0049EC23-91F9-4453-8F37-3B1B6766BA2F}" type="pres">
      <dgm:prSet presAssocID="{FF562149-E0C1-4147-A04E-23049E39AD04}" presName="tx2" presStyleLbl="revTx" presStyleIdx="7" presStyleCnt="15"/>
      <dgm:spPr/>
    </dgm:pt>
    <dgm:pt modelId="{9F703B07-05E0-4081-86DD-E05323586339}" type="pres">
      <dgm:prSet presAssocID="{FF562149-E0C1-4147-A04E-23049E39AD04}" presName="vert2" presStyleCnt="0"/>
      <dgm:spPr/>
    </dgm:pt>
    <dgm:pt modelId="{3DB86D5B-1C36-40B3-ADA5-5AEA336037BC}" type="pres">
      <dgm:prSet presAssocID="{16FBF9BC-1998-48E1-AE0B-7B2FE30EB97A}" presName="horz3" presStyleCnt="0"/>
      <dgm:spPr/>
    </dgm:pt>
    <dgm:pt modelId="{6ECAA44D-C260-4F21-88FA-8FEC132540D3}" type="pres">
      <dgm:prSet presAssocID="{16FBF9BC-1998-48E1-AE0B-7B2FE30EB97A}" presName="horzSpace3" presStyleCnt="0"/>
      <dgm:spPr/>
    </dgm:pt>
    <dgm:pt modelId="{FAE2223F-23DC-42A4-B84F-592E2D5614E2}" type="pres">
      <dgm:prSet presAssocID="{16FBF9BC-1998-48E1-AE0B-7B2FE30EB97A}" presName="tx3" presStyleLbl="revTx" presStyleIdx="8" presStyleCnt="15"/>
      <dgm:spPr/>
    </dgm:pt>
    <dgm:pt modelId="{3A2812D4-32DF-454F-A881-4E6D90ADF50D}" type="pres">
      <dgm:prSet presAssocID="{16FBF9BC-1998-48E1-AE0B-7B2FE30EB97A}" presName="vert3" presStyleCnt="0"/>
      <dgm:spPr/>
    </dgm:pt>
    <dgm:pt modelId="{C468276E-96E2-4565-81A0-BECB324276C5}" type="pres">
      <dgm:prSet presAssocID="{FF562149-E0C1-4147-A04E-23049E39AD04}" presName="thinLine2b" presStyleLbl="callout" presStyleIdx="3" presStyleCnt="7"/>
      <dgm:spPr/>
    </dgm:pt>
    <dgm:pt modelId="{A158FF61-32B5-4D2A-A920-B930A7272DC8}" type="pres">
      <dgm:prSet presAssocID="{FF562149-E0C1-4147-A04E-23049E39AD04}" presName="vertSpace2b" presStyleCnt="0"/>
      <dgm:spPr/>
    </dgm:pt>
    <dgm:pt modelId="{4123D330-75C8-463D-8F54-F091EF0A2CCD}" type="pres">
      <dgm:prSet presAssocID="{2628AA4F-5F7F-49C9-A246-886BFC793AFD}" presName="horz2" presStyleCnt="0"/>
      <dgm:spPr/>
    </dgm:pt>
    <dgm:pt modelId="{418622F3-D973-48EF-8B32-C31EC354580C}" type="pres">
      <dgm:prSet presAssocID="{2628AA4F-5F7F-49C9-A246-886BFC793AFD}" presName="horzSpace2" presStyleCnt="0"/>
      <dgm:spPr/>
    </dgm:pt>
    <dgm:pt modelId="{94EF75D4-93EE-4F9F-B622-744F8F85511B}" type="pres">
      <dgm:prSet presAssocID="{2628AA4F-5F7F-49C9-A246-886BFC793AFD}" presName="tx2" presStyleLbl="revTx" presStyleIdx="9" presStyleCnt="15"/>
      <dgm:spPr/>
    </dgm:pt>
    <dgm:pt modelId="{184FE158-ADBF-41EA-8E28-93BB6643F557}" type="pres">
      <dgm:prSet presAssocID="{2628AA4F-5F7F-49C9-A246-886BFC793AFD}" presName="vert2" presStyleCnt="0"/>
      <dgm:spPr/>
    </dgm:pt>
    <dgm:pt modelId="{064E96A6-67B3-456B-8E20-62C47AF61353}" type="pres">
      <dgm:prSet presAssocID="{CB2DC8D3-29F3-46F8-B067-8B545BE6968C}" presName="horz3" presStyleCnt="0"/>
      <dgm:spPr/>
    </dgm:pt>
    <dgm:pt modelId="{1D16FB73-1241-4E3C-BD5E-A3DFFCABC577}" type="pres">
      <dgm:prSet presAssocID="{CB2DC8D3-29F3-46F8-B067-8B545BE6968C}" presName="horzSpace3" presStyleCnt="0"/>
      <dgm:spPr/>
    </dgm:pt>
    <dgm:pt modelId="{57256E8E-4ADB-4E4F-A229-083343D5F850}" type="pres">
      <dgm:prSet presAssocID="{CB2DC8D3-29F3-46F8-B067-8B545BE6968C}" presName="tx3" presStyleLbl="revTx" presStyleIdx="10" presStyleCnt="15"/>
      <dgm:spPr/>
    </dgm:pt>
    <dgm:pt modelId="{C65BDDA2-06A8-404C-BB50-8B8ACA435508}" type="pres">
      <dgm:prSet presAssocID="{CB2DC8D3-29F3-46F8-B067-8B545BE6968C}" presName="vert3" presStyleCnt="0"/>
      <dgm:spPr/>
    </dgm:pt>
    <dgm:pt modelId="{43786D51-9044-45E9-A0C2-E2A62D0C84BA}" type="pres">
      <dgm:prSet presAssocID="{2628AA4F-5F7F-49C9-A246-886BFC793AFD}" presName="thinLine2b" presStyleLbl="callout" presStyleIdx="4" presStyleCnt="7"/>
      <dgm:spPr/>
    </dgm:pt>
    <dgm:pt modelId="{722CB8E6-E92A-47F2-B613-A30FC50077BA}" type="pres">
      <dgm:prSet presAssocID="{2628AA4F-5F7F-49C9-A246-886BFC793AFD}" presName="vertSpace2b" presStyleCnt="0"/>
      <dgm:spPr/>
    </dgm:pt>
    <dgm:pt modelId="{182C3129-C62A-4616-A5B3-F632786FFB96}" type="pres">
      <dgm:prSet presAssocID="{320B41DB-6334-4800-9352-1668E8E24E9F}" presName="horz2" presStyleCnt="0"/>
      <dgm:spPr/>
    </dgm:pt>
    <dgm:pt modelId="{0FFC6543-0239-4A88-BBEB-0C51E930D78C}" type="pres">
      <dgm:prSet presAssocID="{320B41DB-6334-4800-9352-1668E8E24E9F}" presName="horzSpace2" presStyleCnt="0"/>
      <dgm:spPr/>
    </dgm:pt>
    <dgm:pt modelId="{48158B19-602D-4773-AC40-EFB562CD8CD7}" type="pres">
      <dgm:prSet presAssocID="{320B41DB-6334-4800-9352-1668E8E24E9F}" presName="tx2" presStyleLbl="revTx" presStyleIdx="11" presStyleCnt="15"/>
      <dgm:spPr/>
    </dgm:pt>
    <dgm:pt modelId="{B7F07924-147C-4DEF-BC40-FF595BE67EA3}" type="pres">
      <dgm:prSet presAssocID="{320B41DB-6334-4800-9352-1668E8E24E9F}" presName="vert2" presStyleCnt="0"/>
      <dgm:spPr/>
    </dgm:pt>
    <dgm:pt modelId="{72DA6397-5FF6-4558-BB4F-C22E1EEB2233}" type="pres">
      <dgm:prSet presAssocID="{103331DD-81EB-491C-B95F-69D83378575B}" presName="horz3" presStyleCnt="0"/>
      <dgm:spPr/>
    </dgm:pt>
    <dgm:pt modelId="{3542C571-EEF8-4662-9675-034CE788301F}" type="pres">
      <dgm:prSet presAssocID="{103331DD-81EB-491C-B95F-69D83378575B}" presName="horzSpace3" presStyleCnt="0"/>
      <dgm:spPr/>
    </dgm:pt>
    <dgm:pt modelId="{A3985189-92B9-4DD1-B39F-8FCCB75E4B0A}" type="pres">
      <dgm:prSet presAssocID="{103331DD-81EB-491C-B95F-69D83378575B}" presName="tx3" presStyleLbl="revTx" presStyleIdx="12" presStyleCnt="15"/>
      <dgm:spPr/>
    </dgm:pt>
    <dgm:pt modelId="{2A36E0BF-CF4A-411C-8957-2D70A02B458E}" type="pres">
      <dgm:prSet presAssocID="{103331DD-81EB-491C-B95F-69D83378575B}" presName="vert3" presStyleCnt="0"/>
      <dgm:spPr/>
    </dgm:pt>
    <dgm:pt modelId="{15CCA3BA-4A38-40F8-BB12-AE441DF13227}" type="pres">
      <dgm:prSet presAssocID="{320B41DB-6334-4800-9352-1668E8E24E9F}" presName="thinLine2b" presStyleLbl="callout" presStyleIdx="5" presStyleCnt="7"/>
      <dgm:spPr/>
    </dgm:pt>
    <dgm:pt modelId="{55D020F3-077D-4DEF-8F79-D3EDB24803C5}" type="pres">
      <dgm:prSet presAssocID="{320B41DB-6334-4800-9352-1668E8E24E9F}" presName="vertSpace2b" presStyleCnt="0"/>
      <dgm:spPr/>
    </dgm:pt>
    <dgm:pt modelId="{7C2FBD75-09DD-420D-A4E8-0EBF82E32E0B}" type="pres">
      <dgm:prSet presAssocID="{676C7B2E-6137-4849-98FD-17F5A099C2C8}" presName="horz2" presStyleCnt="0"/>
      <dgm:spPr/>
    </dgm:pt>
    <dgm:pt modelId="{7280E2BA-A9B5-4E6C-96D6-14F664CE8396}" type="pres">
      <dgm:prSet presAssocID="{676C7B2E-6137-4849-98FD-17F5A099C2C8}" presName="horzSpace2" presStyleCnt="0"/>
      <dgm:spPr/>
    </dgm:pt>
    <dgm:pt modelId="{19281A1B-1205-4264-BBDB-0E0C775C267A}" type="pres">
      <dgm:prSet presAssocID="{676C7B2E-6137-4849-98FD-17F5A099C2C8}" presName="tx2" presStyleLbl="revTx" presStyleIdx="13" presStyleCnt="15"/>
      <dgm:spPr/>
    </dgm:pt>
    <dgm:pt modelId="{70002C3E-5469-48AE-822B-7489A2D7E86C}" type="pres">
      <dgm:prSet presAssocID="{676C7B2E-6137-4849-98FD-17F5A099C2C8}" presName="vert2" presStyleCnt="0"/>
      <dgm:spPr/>
    </dgm:pt>
    <dgm:pt modelId="{76E636F4-FAF0-417E-8645-56318848F7E2}" type="pres">
      <dgm:prSet presAssocID="{8B3A09C6-85FA-46F1-A7EE-2FC79BB19052}" presName="horz3" presStyleCnt="0"/>
      <dgm:spPr/>
    </dgm:pt>
    <dgm:pt modelId="{90240D8E-4983-4EDE-9383-F6F753BCCD27}" type="pres">
      <dgm:prSet presAssocID="{8B3A09C6-85FA-46F1-A7EE-2FC79BB19052}" presName="horzSpace3" presStyleCnt="0"/>
      <dgm:spPr/>
    </dgm:pt>
    <dgm:pt modelId="{46A23D3B-7100-4953-A230-B91C08AC5321}" type="pres">
      <dgm:prSet presAssocID="{8B3A09C6-85FA-46F1-A7EE-2FC79BB19052}" presName="tx3" presStyleLbl="revTx" presStyleIdx="14" presStyleCnt="15"/>
      <dgm:spPr/>
    </dgm:pt>
    <dgm:pt modelId="{08CDFFAA-465B-4BDE-8F3F-1689948AEC7B}" type="pres">
      <dgm:prSet presAssocID="{8B3A09C6-85FA-46F1-A7EE-2FC79BB19052}" presName="vert3" presStyleCnt="0"/>
      <dgm:spPr/>
    </dgm:pt>
    <dgm:pt modelId="{A5B0AC5C-AD49-4C3F-85AE-EE1262447CF8}" type="pres">
      <dgm:prSet presAssocID="{676C7B2E-6137-4849-98FD-17F5A099C2C8}" presName="thinLine2b" presStyleLbl="callout" presStyleIdx="6" presStyleCnt="7"/>
      <dgm:spPr/>
    </dgm:pt>
    <dgm:pt modelId="{5FEDD6B1-35A3-44F7-9292-C87442ED6177}" type="pres">
      <dgm:prSet presAssocID="{676C7B2E-6137-4849-98FD-17F5A099C2C8}" presName="vertSpace2b" presStyleCnt="0"/>
      <dgm:spPr/>
    </dgm:pt>
  </dgm:ptLst>
  <dgm:cxnLst>
    <dgm:cxn modelId="{FC594B01-5EEA-47B0-89F1-50A7A34A3629}" type="presOf" srcId="{46B62A2F-8394-40A8-8D58-31955C2327E6}" destId="{6A584002-8009-4305-A1EC-CFCB1B74919D}" srcOrd="0" destOrd="0" presId="urn:microsoft.com/office/officeart/2008/layout/LinedList"/>
    <dgm:cxn modelId="{4D1B841C-0BF6-466A-91C6-AF379118398E}" srcId="{676C7B2E-6137-4849-98FD-17F5A099C2C8}" destId="{8B3A09C6-85FA-46F1-A7EE-2FC79BB19052}" srcOrd="0" destOrd="0" parTransId="{F588B004-2CC8-4D9E-9167-A0772A8C6956}" sibTransId="{6AB2748D-F44F-4041-B621-CB932FB40FAF}"/>
    <dgm:cxn modelId="{5FE2F828-22DE-4401-B4A7-648F8BEDAFBF}" srcId="{E5FDE61C-A145-40D9-8EAF-7FC61045029A}" destId="{03A41A33-4B12-4E66-8B9D-71193942A128}" srcOrd="1" destOrd="0" parTransId="{057D9D59-DCA3-4D03-B3AF-A86E610FB2BA}" sibTransId="{609AEF58-D240-4E12-8C8A-BB2A259F86EC}"/>
    <dgm:cxn modelId="{D7E5EE2B-8536-4F03-A419-A869DB090507}" srcId="{03A41A33-4B12-4E66-8B9D-71193942A128}" destId="{E9B4884D-926D-4F1D-BE31-D0F7EA73BB2D}" srcOrd="0" destOrd="0" parTransId="{794C7871-B830-472F-B661-514541DE2E19}" sibTransId="{4CCC0E61-3830-45D2-B0AA-50E744EC906B}"/>
    <dgm:cxn modelId="{F3AE052D-D13F-4E3B-85D4-8E3919081F88}" srcId="{18DC205D-BAD9-4ABE-A1F4-A33869614224}" destId="{F04980F7-0B07-4C67-B041-CB23100F289E}" srcOrd="0" destOrd="0" parTransId="{46AAC750-E727-41FB-BAD2-C62662EC03FF}" sibTransId="{B8F86E0E-661A-46ED-B144-49C589AB592F}"/>
    <dgm:cxn modelId="{F36C8237-5C5A-49F8-8FC9-598FFC7700C9}" srcId="{FF562149-E0C1-4147-A04E-23049E39AD04}" destId="{16FBF9BC-1998-48E1-AE0B-7B2FE30EB97A}" srcOrd="0" destOrd="0" parTransId="{C93D5255-E6E1-4961-9645-D23225A9A2E1}" sibTransId="{B805460B-5802-4EF8-ACC9-8936FA73D90C}"/>
    <dgm:cxn modelId="{2C46F25F-6353-4FCC-B5A2-24AED2374D05}" srcId="{E5FDE61C-A145-40D9-8EAF-7FC61045029A}" destId="{676C7B2E-6137-4849-98FD-17F5A099C2C8}" srcOrd="6" destOrd="0" parTransId="{0612028B-3655-4C48-9152-4C342442BC4A}" sibTransId="{8B8BB19D-925F-44BF-A72D-54E44102A839}"/>
    <dgm:cxn modelId="{7D88E160-D8C6-4B0A-91CB-CD9A6729EE38}" srcId="{E5FDE61C-A145-40D9-8EAF-7FC61045029A}" destId="{8BDC3CBE-E54A-4D10-818E-E7584D31DBCD}" srcOrd="2" destOrd="0" parTransId="{7EF30AD4-7260-46AC-99FC-8E813981A18C}" sibTransId="{1EA5B85E-0D21-4AB2-BA49-998C0D5065EC}"/>
    <dgm:cxn modelId="{252BC343-3C0A-4AE7-A85E-7EB8773306A3}" type="presOf" srcId="{F04980F7-0B07-4C67-B041-CB23100F289E}" destId="{9B32B45E-3E31-416A-8665-84C92C7B2632}" srcOrd="0" destOrd="0" presId="urn:microsoft.com/office/officeart/2008/layout/LinedList"/>
    <dgm:cxn modelId="{EC544544-A2D3-4EE2-B70E-BF6C6890072B}" srcId="{8BDC3CBE-E54A-4D10-818E-E7584D31DBCD}" destId="{46B62A2F-8394-40A8-8D58-31955C2327E6}" srcOrd="0" destOrd="0" parTransId="{18BE5C8B-40B7-4B35-A8A2-50A95AD50B79}" sibTransId="{5C61ADED-52B4-46CD-BB88-BF0A2B3E715C}"/>
    <dgm:cxn modelId="{313A1C45-0E37-49B0-9FA4-5D5FEEE7FD46}" srcId="{E5FDE61C-A145-40D9-8EAF-7FC61045029A}" destId="{18DC205D-BAD9-4ABE-A1F4-A33869614224}" srcOrd="0" destOrd="0" parTransId="{A95C3078-EEA9-4E46-80F7-B09E5130AC64}" sibTransId="{394DD64C-77F8-4B17-B9DA-EEB2E1063FA3}"/>
    <dgm:cxn modelId="{6989D565-5E85-495F-A4AA-3205D6EEDF38}" type="presOf" srcId="{16FBF9BC-1998-48E1-AE0B-7B2FE30EB97A}" destId="{FAE2223F-23DC-42A4-B84F-592E2D5614E2}" srcOrd="0" destOrd="0" presId="urn:microsoft.com/office/officeart/2008/layout/LinedList"/>
    <dgm:cxn modelId="{D59FA76A-2AD5-4078-AE2A-ADC2FF262DDF}" type="presOf" srcId="{CB2DC8D3-29F3-46F8-B067-8B545BE6968C}" destId="{57256E8E-4ADB-4E4F-A229-083343D5F850}" srcOrd="0" destOrd="0" presId="urn:microsoft.com/office/officeart/2008/layout/LinedList"/>
    <dgm:cxn modelId="{0E3CFE6D-AE6C-45FD-8AF1-669C44C8A800}" type="presOf" srcId="{E5FDE61C-A145-40D9-8EAF-7FC61045029A}" destId="{A660DEDF-0085-4352-87F8-E757F7F6B7FE}" srcOrd="0" destOrd="0" presId="urn:microsoft.com/office/officeart/2008/layout/LinedList"/>
    <dgm:cxn modelId="{5F0AC37B-05E0-4554-A92B-C0E61FD330F0}" type="presOf" srcId="{103331DD-81EB-491C-B95F-69D83378575B}" destId="{A3985189-92B9-4DD1-B39F-8FCCB75E4B0A}" srcOrd="0" destOrd="0" presId="urn:microsoft.com/office/officeart/2008/layout/LinedList"/>
    <dgm:cxn modelId="{1A9D8282-7A85-45D1-B3B3-7A882EFEE97C}" srcId="{E5FDE61C-A145-40D9-8EAF-7FC61045029A}" destId="{FF562149-E0C1-4147-A04E-23049E39AD04}" srcOrd="3" destOrd="0" parTransId="{CBB687B0-3893-44E6-8106-4849853EFE55}" sibTransId="{23CA2829-C135-4EF8-927D-256737EE27EB}"/>
    <dgm:cxn modelId="{BB304386-9907-4AFD-8567-8B73783F4ADD}" srcId="{E5FDE61C-A145-40D9-8EAF-7FC61045029A}" destId="{2628AA4F-5F7F-49C9-A246-886BFC793AFD}" srcOrd="4" destOrd="0" parTransId="{041C1FEF-F3A4-4BF0-AB4F-D2A0185D0B0F}" sibTransId="{2C3F192E-2E4B-461C-9983-A6CEF6D20CFF}"/>
    <dgm:cxn modelId="{A66C888D-0050-445F-825A-21FD73925185}" type="presOf" srcId="{2628AA4F-5F7F-49C9-A246-886BFC793AFD}" destId="{94EF75D4-93EE-4F9F-B622-744F8F85511B}" srcOrd="0" destOrd="0" presId="urn:microsoft.com/office/officeart/2008/layout/LinedList"/>
    <dgm:cxn modelId="{C3ADBD90-2758-42E6-A08F-9B532D8FB619}" srcId="{E5FDE61C-A145-40D9-8EAF-7FC61045029A}" destId="{320B41DB-6334-4800-9352-1668E8E24E9F}" srcOrd="5" destOrd="0" parTransId="{4752FA83-C4DC-449D-8576-308A9300FFEA}" sibTransId="{25D12F67-12EC-4ED7-86A1-0037E34F7681}"/>
    <dgm:cxn modelId="{CD116098-C73F-4F88-918A-87AACF26E932}" srcId="{A358B8CA-F8A5-49AA-82C6-6B348CB8F4DA}" destId="{E5FDE61C-A145-40D9-8EAF-7FC61045029A}" srcOrd="0" destOrd="0" parTransId="{4C91CA43-2CCD-4024-ACC4-8C9D41F7A735}" sibTransId="{8960E013-AFC7-4A63-A06C-6AC1C57A3E38}"/>
    <dgm:cxn modelId="{F2EB619D-B598-4970-BE22-0E0B561EB115}" type="presOf" srcId="{8BDC3CBE-E54A-4D10-818E-E7584D31DBCD}" destId="{C5C76B9B-7798-40D1-93D0-18372E4BC57A}" srcOrd="0" destOrd="0" presId="urn:microsoft.com/office/officeart/2008/layout/LinedList"/>
    <dgm:cxn modelId="{EFAFB7A3-FFC5-446F-B852-B0931DF0F1B1}" type="presOf" srcId="{320B41DB-6334-4800-9352-1668E8E24E9F}" destId="{48158B19-602D-4773-AC40-EFB562CD8CD7}" srcOrd="0" destOrd="0" presId="urn:microsoft.com/office/officeart/2008/layout/LinedList"/>
    <dgm:cxn modelId="{1DE11EC0-D031-487E-9F39-C44E9BCBAE87}" type="presOf" srcId="{A358B8CA-F8A5-49AA-82C6-6B348CB8F4DA}" destId="{C92EAC97-43CF-4879-AFD6-6423747F11A6}" srcOrd="0" destOrd="0" presId="urn:microsoft.com/office/officeart/2008/layout/LinedList"/>
    <dgm:cxn modelId="{E3B3C9C1-1A75-473B-A4A4-46ECBC529E31}" type="presOf" srcId="{8B3A09C6-85FA-46F1-A7EE-2FC79BB19052}" destId="{46A23D3B-7100-4953-A230-B91C08AC5321}" srcOrd="0" destOrd="0" presId="urn:microsoft.com/office/officeart/2008/layout/LinedList"/>
    <dgm:cxn modelId="{58363BCE-1F07-42F8-ACF2-349ED32281FA}" type="presOf" srcId="{FF562149-E0C1-4147-A04E-23049E39AD04}" destId="{0049EC23-91F9-4453-8F37-3B1B6766BA2F}" srcOrd="0" destOrd="0" presId="urn:microsoft.com/office/officeart/2008/layout/LinedList"/>
    <dgm:cxn modelId="{F75E14D0-D75B-418B-AF5B-3C7ED883A012}" type="presOf" srcId="{18DC205D-BAD9-4ABE-A1F4-A33869614224}" destId="{21417220-9316-42EF-AFCE-BC2F770BD183}" srcOrd="0" destOrd="0" presId="urn:microsoft.com/office/officeart/2008/layout/LinedList"/>
    <dgm:cxn modelId="{65C288D7-C668-4B15-A257-F1DDE4651EA3}" srcId="{320B41DB-6334-4800-9352-1668E8E24E9F}" destId="{103331DD-81EB-491C-B95F-69D83378575B}" srcOrd="0" destOrd="0" parTransId="{8F57170A-3A4D-4221-AD32-A4AAB2D96342}" sibTransId="{6AC06CE9-FF52-48DA-B891-1CC32996A707}"/>
    <dgm:cxn modelId="{0FA793E4-6780-4FC7-899E-1DBC825E5054}" srcId="{2628AA4F-5F7F-49C9-A246-886BFC793AFD}" destId="{CB2DC8D3-29F3-46F8-B067-8B545BE6968C}" srcOrd="0" destOrd="0" parTransId="{8BD0AFFD-8C95-489D-ADBE-F6F9E82A77F2}" sibTransId="{FE255EFB-66C0-4664-BA77-8CFA41B30C7E}"/>
    <dgm:cxn modelId="{827F4FE8-6F58-4E7F-AF81-CD9E4C9E611B}" type="presOf" srcId="{03A41A33-4B12-4E66-8B9D-71193942A128}" destId="{83B008D2-9C78-4692-99D2-BE312CA32D02}" srcOrd="0" destOrd="0" presId="urn:microsoft.com/office/officeart/2008/layout/LinedList"/>
    <dgm:cxn modelId="{22DF72FB-04B4-4DF0-BBA8-BBA736FE3D4C}" type="presOf" srcId="{E9B4884D-926D-4F1D-BE31-D0F7EA73BB2D}" destId="{2DD437C6-4756-4991-AE85-CB02156C0887}" srcOrd="0" destOrd="0" presId="urn:microsoft.com/office/officeart/2008/layout/LinedList"/>
    <dgm:cxn modelId="{CC549AFF-E23E-470E-AEAF-A917DC1FB455}" type="presOf" srcId="{676C7B2E-6137-4849-98FD-17F5A099C2C8}" destId="{19281A1B-1205-4264-BBDB-0E0C775C267A}" srcOrd="0" destOrd="0" presId="urn:microsoft.com/office/officeart/2008/layout/LinedList"/>
    <dgm:cxn modelId="{61108D6E-4875-456A-A319-4D8F39C16908}" type="presParOf" srcId="{C92EAC97-43CF-4879-AFD6-6423747F11A6}" destId="{7B1F58E4-C196-4B18-B62B-D06E7DFC6AA5}" srcOrd="0" destOrd="0" presId="urn:microsoft.com/office/officeart/2008/layout/LinedList"/>
    <dgm:cxn modelId="{DB9BF390-6237-43ED-A941-52C7BB44DFF8}" type="presParOf" srcId="{C92EAC97-43CF-4879-AFD6-6423747F11A6}" destId="{5F56693E-9A4E-4995-A494-2EFA43023648}" srcOrd="1" destOrd="0" presId="urn:microsoft.com/office/officeart/2008/layout/LinedList"/>
    <dgm:cxn modelId="{29ADB54B-A7B9-460A-AB56-C3E67CF13173}" type="presParOf" srcId="{5F56693E-9A4E-4995-A494-2EFA43023648}" destId="{A660DEDF-0085-4352-87F8-E757F7F6B7FE}" srcOrd="0" destOrd="0" presId="urn:microsoft.com/office/officeart/2008/layout/LinedList"/>
    <dgm:cxn modelId="{87C3D1BE-76B2-49DD-987D-78DBCCD4462E}" type="presParOf" srcId="{5F56693E-9A4E-4995-A494-2EFA43023648}" destId="{FCA488E3-F173-48DB-A1D6-2D56D6AF2E26}" srcOrd="1" destOrd="0" presId="urn:microsoft.com/office/officeart/2008/layout/LinedList"/>
    <dgm:cxn modelId="{437B1D54-CC1E-442A-A7AF-C87652A1528E}" type="presParOf" srcId="{FCA488E3-F173-48DB-A1D6-2D56D6AF2E26}" destId="{35B77B4B-AD3A-4ABC-A709-8F62F2794331}" srcOrd="0" destOrd="0" presId="urn:microsoft.com/office/officeart/2008/layout/LinedList"/>
    <dgm:cxn modelId="{CD70BDBD-D615-48D9-A6FB-C026E72A7F61}" type="presParOf" srcId="{FCA488E3-F173-48DB-A1D6-2D56D6AF2E26}" destId="{78E8CB60-9796-4F45-8947-BA87A6A8016F}" srcOrd="1" destOrd="0" presId="urn:microsoft.com/office/officeart/2008/layout/LinedList"/>
    <dgm:cxn modelId="{695E168A-AFFA-4150-97F6-96CD10B0743D}" type="presParOf" srcId="{78E8CB60-9796-4F45-8947-BA87A6A8016F}" destId="{14658211-ECB0-4162-AF0D-FE0C4ECC95B4}" srcOrd="0" destOrd="0" presId="urn:microsoft.com/office/officeart/2008/layout/LinedList"/>
    <dgm:cxn modelId="{2C5B80BB-832C-47BA-B806-2E6B4A0062D2}" type="presParOf" srcId="{78E8CB60-9796-4F45-8947-BA87A6A8016F}" destId="{21417220-9316-42EF-AFCE-BC2F770BD183}" srcOrd="1" destOrd="0" presId="urn:microsoft.com/office/officeart/2008/layout/LinedList"/>
    <dgm:cxn modelId="{5E25FB2E-857A-4F75-A1A2-0836B260A5C6}" type="presParOf" srcId="{78E8CB60-9796-4F45-8947-BA87A6A8016F}" destId="{B58DA2E4-429B-43A7-B1B3-A05281E65D36}" srcOrd="2" destOrd="0" presId="urn:microsoft.com/office/officeart/2008/layout/LinedList"/>
    <dgm:cxn modelId="{D91265FF-2DD8-49C3-A0F9-6E531861BB92}" type="presParOf" srcId="{B58DA2E4-429B-43A7-B1B3-A05281E65D36}" destId="{45926264-B3DF-46D0-943D-D80706D89960}" srcOrd="0" destOrd="0" presId="urn:microsoft.com/office/officeart/2008/layout/LinedList"/>
    <dgm:cxn modelId="{0A655306-658B-4DD8-8EC5-98BAE997F57F}" type="presParOf" srcId="{45926264-B3DF-46D0-943D-D80706D89960}" destId="{789C2875-F324-44BA-A5E0-B4E44B57289B}" srcOrd="0" destOrd="0" presId="urn:microsoft.com/office/officeart/2008/layout/LinedList"/>
    <dgm:cxn modelId="{A0B4146E-BA72-4005-B5AC-EAA0DEA9D9DD}" type="presParOf" srcId="{45926264-B3DF-46D0-943D-D80706D89960}" destId="{9B32B45E-3E31-416A-8665-84C92C7B2632}" srcOrd="1" destOrd="0" presId="urn:microsoft.com/office/officeart/2008/layout/LinedList"/>
    <dgm:cxn modelId="{A9445B07-9C6C-4BB2-BE56-83DFC1BB7E15}" type="presParOf" srcId="{45926264-B3DF-46D0-943D-D80706D89960}" destId="{78B6F53D-B63A-4573-9E9F-EE2F2574C81D}" srcOrd="2" destOrd="0" presId="urn:microsoft.com/office/officeart/2008/layout/LinedList"/>
    <dgm:cxn modelId="{F2722D6C-529D-465D-9853-1E409F0B67D2}" type="presParOf" srcId="{FCA488E3-F173-48DB-A1D6-2D56D6AF2E26}" destId="{55DA63A0-525D-4A92-9AB0-B16633919967}" srcOrd="2" destOrd="0" presId="urn:microsoft.com/office/officeart/2008/layout/LinedList"/>
    <dgm:cxn modelId="{D75F2D80-E807-496B-A1BC-B5702D6B6A3D}" type="presParOf" srcId="{FCA488E3-F173-48DB-A1D6-2D56D6AF2E26}" destId="{AF239A2F-96DF-4E9B-814E-6FB661DAAADA}" srcOrd="3" destOrd="0" presId="urn:microsoft.com/office/officeart/2008/layout/LinedList"/>
    <dgm:cxn modelId="{5740D198-018E-422A-9DD6-DFBA3CE33469}" type="presParOf" srcId="{FCA488E3-F173-48DB-A1D6-2D56D6AF2E26}" destId="{40CD02FE-1284-40CD-B6CB-5BE61E8D3736}" srcOrd="4" destOrd="0" presId="urn:microsoft.com/office/officeart/2008/layout/LinedList"/>
    <dgm:cxn modelId="{96FA61FD-5B85-4713-8240-E8526C9C1BE6}" type="presParOf" srcId="{40CD02FE-1284-40CD-B6CB-5BE61E8D3736}" destId="{B80E1F31-CAC8-4A34-B1F0-5E9453AD8CBE}" srcOrd="0" destOrd="0" presId="urn:microsoft.com/office/officeart/2008/layout/LinedList"/>
    <dgm:cxn modelId="{4491058F-3286-47C6-AE59-C7EA79E2A68B}" type="presParOf" srcId="{40CD02FE-1284-40CD-B6CB-5BE61E8D3736}" destId="{83B008D2-9C78-4692-99D2-BE312CA32D02}" srcOrd="1" destOrd="0" presId="urn:microsoft.com/office/officeart/2008/layout/LinedList"/>
    <dgm:cxn modelId="{0E8DAC81-03B0-4DD7-9D62-1ABFD3743F8C}" type="presParOf" srcId="{40CD02FE-1284-40CD-B6CB-5BE61E8D3736}" destId="{B2EBB5A7-C399-4F28-9430-CBAD4D996CB1}" srcOrd="2" destOrd="0" presId="urn:microsoft.com/office/officeart/2008/layout/LinedList"/>
    <dgm:cxn modelId="{5EA43442-F0EB-426C-BEAE-BE65A0900B5E}" type="presParOf" srcId="{B2EBB5A7-C399-4F28-9430-CBAD4D996CB1}" destId="{E6519DFD-E8F8-4446-9751-24FF536503F5}" srcOrd="0" destOrd="0" presId="urn:microsoft.com/office/officeart/2008/layout/LinedList"/>
    <dgm:cxn modelId="{67FA4232-FB84-4CA3-AAFD-DD9A108CAB77}" type="presParOf" srcId="{E6519DFD-E8F8-4446-9751-24FF536503F5}" destId="{46437886-A34B-4572-A89A-22BDE43E36BF}" srcOrd="0" destOrd="0" presId="urn:microsoft.com/office/officeart/2008/layout/LinedList"/>
    <dgm:cxn modelId="{92FD28D3-957F-46FB-92D0-DE0541CCD3A1}" type="presParOf" srcId="{E6519DFD-E8F8-4446-9751-24FF536503F5}" destId="{2DD437C6-4756-4991-AE85-CB02156C0887}" srcOrd="1" destOrd="0" presId="urn:microsoft.com/office/officeart/2008/layout/LinedList"/>
    <dgm:cxn modelId="{84EF7095-CBA6-4986-92AB-FAD903980D6A}" type="presParOf" srcId="{E6519DFD-E8F8-4446-9751-24FF536503F5}" destId="{17664768-6198-4403-B8D6-7FD16DA327AF}" srcOrd="2" destOrd="0" presId="urn:microsoft.com/office/officeart/2008/layout/LinedList"/>
    <dgm:cxn modelId="{5BCFCAB6-7E94-4135-A120-DC9C255A7973}" type="presParOf" srcId="{FCA488E3-F173-48DB-A1D6-2D56D6AF2E26}" destId="{F468D5C5-81FC-4825-AE2D-BEEDFB54B111}" srcOrd="5" destOrd="0" presId="urn:microsoft.com/office/officeart/2008/layout/LinedList"/>
    <dgm:cxn modelId="{2D5C6AE5-6332-4ADB-9F5C-1E21AB460367}" type="presParOf" srcId="{FCA488E3-F173-48DB-A1D6-2D56D6AF2E26}" destId="{2FB1D821-1036-4B38-A0C5-71D131DDC167}" srcOrd="6" destOrd="0" presId="urn:microsoft.com/office/officeart/2008/layout/LinedList"/>
    <dgm:cxn modelId="{016E7DC6-5785-4349-B415-AC5F287A2E4D}" type="presParOf" srcId="{FCA488E3-F173-48DB-A1D6-2D56D6AF2E26}" destId="{A8EE00D3-C091-4384-A188-C62AF2FDEB30}" srcOrd="7" destOrd="0" presId="urn:microsoft.com/office/officeart/2008/layout/LinedList"/>
    <dgm:cxn modelId="{6BBBD8A1-1EBA-4829-8E19-B73041AAF321}" type="presParOf" srcId="{A8EE00D3-C091-4384-A188-C62AF2FDEB30}" destId="{2F19E492-A888-4316-9AED-62AC6C6F3E6C}" srcOrd="0" destOrd="0" presId="urn:microsoft.com/office/officeart/2008/layout/LinedList"/>
    <dgm:cxn modelId="{93981FD8-88A4-4F4D-97AF-4A2AC53658B8}" type="presParOf" srcId="{A8EE00D3-C091-4384-A188-C62AF2FDEB30}" destId="{C5C76B9B-7798-40D1-93D0-18372E4BC57A}" srcOrd="1" destOrd="0" presId="urn:microsoft.com/office/officeart/2008/layout/LinedList"/>
    <dgm:cxn modelId="{59460E03-951D-439D-A2C0-98BB26154141}" type="presParOf" srcId="{A8EE00D3-C091-4384-A188-C62AF2FDEB30}" destId="{81BAD5B5-07FF-4DE6-8E9A-DB7CC00937AA}" srcOrd="2" destOrd="0" presId="urn:microsoft.com/office/officeart/2008/layout/LinedList"/>
    <dgm:cxn modelId="{C8723584-AF8B-46EE-9821-DC4150AC39FE}" type="presParOf" srcId="{81BAD5B5-07FF-4DE6-8E9A-DB7CC00937AA}" destId="{37BED442-AB39-42B4-8EF5-FB1F8AEB2727}" srcOrd="0" destOrd="0" presId="urn:microsoft.com/office/officeart/2008/layout/LinedList"/>
    <dgm:cxn modelId="{4AFF1F2A-3F5A-4198-85C8-D8F212EF70F3}" type="presParOf" srcId="{37BED442-AB39-42B4-8EF5-FB1F8AEB2727}" destId="{7890D59B-5512-4757-8620-7C8BDB6975D3}" srcOrd="0" destOrd="0" presId="urn:microsoft.com/office/officeart/2008/layout/LinedList"/>
    <dgm:cxn modelId="{579D0946-D07B-4B7A-A2EA-E76251FDE860}" type="presParOf" srcId="{37BED442-AB39-42B4-8EF5-FB1F8AEB2727}" destId="{6A584002-8009-4305-A1EC-CFCB1B74919D}" srcOrd="1" destOrd="0" presId="urn:microsoft.com/office/officeart/2008/layout/LinedList"/>
    <dgm:cxn modelId="{31118A4B-ECC4-42B1-ACB2-8FFA48E6FD25}" type="presParOf" srcId="{37BED442-AB39-42B4-8EF5-FB1F8AEB2727}" destId="{8C09A989-2461-4D12-95EB-C21880B20AB4}" srcOrd="2" destOrd="0" presId="urn:microsoft.com/office/officeart/2008/layout/LinedList"/>
    <dgm:cxn modelId="{37F8109F-F86D-48AB-A345-E5E502A16CD7}" type="presParOf" srcId="{FCA488E3-F173-48DB-A1D6-2D56D6AF2E26}" destId="{B1435E6A-CFCE-4CE0-9F0E-029669B05CAB}" srcOrd="8" destOrd="0" presId="urn:microsoft.com/office/officeart/2008/layout/LinedList"/>
    <dgm:cxn modelId="{66F36351-B242-41FD-B1AC-FAC5FF30D7C5}" type="presParOf" srcId="{FCA488E3-F173-48DB-A1D6-2D56D6AF2E26}" destId="{BB304341-EC60-4272-934F-224775A9618E}" srcOrd="9" destOrd="0" presId="urn:microsoft.com/office/officeart/2008/layout/LinedList"/>
    <dgm:cxn modelId="{6F377A0A-E603-4FC7-8DCF-610E40AFCE72}" type="presParOf" srcId="{FCA488E3-F173-48DB-A1D6-2D56D6AF2E26}" destId="{DA3A718A-CE70-4EB8-96B5-AA3A0F27D746}" srcOrd="10" destOrd="0" presId="urn:microsoft.com/office/officeart/2008/layout/LinedList"/>
    <dgm:cxn modelId="{4DA5C0AA-31D8-4A9D-8C85-963B15654E82}" type="presParOf" srcId="{DA3A718A-CE70-4EB8-96B5-AA3A0F27D746}" destId="{D8117251-E813-42B9-B7F9-E73F74D627DE}" srcOrd="0" destOrd="0" presId="urn:microsoft.com/office/officeart/2008/layout/LinedList"/>
    <dgm:cxn modelId="{103BFD18-A56B-43BC-BF8A-C821EEB2D1C1}" type="presParOf" srcId="{DA3A718A-CE70-4EB8-96B5-AA3A0F27D746}" destId="{0049EC23-91F9-4453-8F37-3B1B6766BA2F}" srcOrd="1" destOrd="0" presId="urn:microsoft.com/office/officeart/2008/layout/LinedList"/>
    <dgm:cxn modelId="{B2D4E5DA-821D-4150-BF80-120F1E8D9133}" type="presParOf" srcId="{DA3A718A-CE70-4EB8-96B5-AA3A0F27D746}" destId="{9F703B07-05E0-4081-86DD-E05323586339}" srcOrd="2" destOrd="0" presId="urn:microsoft.com/office/officeart/2008/layout/LinedList"/>
    <dgm:cxn modelId="{EBD9A2A4-BD9D-407B-A55D-4121C03DBD8B}" type="presParOf" srcId="{9F703B07-05E0-4081-86DD-E05323586339}" destId="{3DB86D5B-1C36-40B3-ADA5-5AEA336037BC}" srcOrd="0" destOrd="0" presId="urn:microsoft.com/office/officeart/2008/layout/LinedList"/>
    <dgm:cxn modelId="{A17430E8-799E-4D21-9E7A-C96143E1EF20}" type="presParOf" srcId="{3DB86D5B-1C36-40B3-ADA5-5AEA336037BC}" destId="{6ECAA44D-C260-4F21-88FA-8FEC132540D3}" srcOrd="0" destOrd="0" presId="urn:microsoft.com/office/officeart/2008/layout/LinedList"/>
    <dgm:cxn modelId="{0A3AB55A-1650-4F86-8669-2AD66E7AFAA7}" type="presParOf" srcId="{3DB86D5B-1C36-40B3-ADA5-5AEA336037BC}" destId="{FAE2223F-23DC-42A4-B84F-592E2D5614E2}" srcOrd="1" destOrd="0" presId="urn:microsoft.com/office/officeart/2008/layout/LinedList"/>
    <dgm:cxn modelId="{F3E78866-A457-4955-8440-63DA39438A95}" type="presParOf" srcId="{3DB86D5B-1C36-40B3-ADA5-5AEA336037BC}" destId="{3A2812D4-32DF-454F-A881-4E6D90ADF50D}" srcOrd="2" destOrd="0" presId="urn:microsoft.com/office/officeart/2008/layout/LinedList"/>
    <dgm:cxn modelId="{3561E25E-970E-45B7-B60C-806A0D10BE99}" type="presParOf" srcId="{FCA488E3-F173-48DB-A1D6-2D56D6AF2E26}" destId="{C468276E-96E2-4565-81A0-BECB324276C5}" srcOrd="11" destOrd="0" presId="urn:microsoft.com/office/officeart/2008/layout/LinedList"/>
    <dgm:cxn modelId="{18171D63-C953-4345-BF76-DF609F1C99DA}" type="presParOf" srcId="{FCA488E3-F173-48DB-A1D6-2D56D6AF2E26}" destId="{A158FF61-32B5-4D2A-A920-B930A7272DC8}" srcOrd="12" destOrd="0" presId="urn:microsoft.com/office/officeart/2008/layout/LinedList"/>
    <dgm:cxn modelId="{0246E2BA-DA4E-43DB-8031-C0267324A524}" type="presParOf" srcId="{FCA488E3-F173-48DB-A1D6-2D56D6AF2E26}" destId="{4123D330-75C8-463D-8F54-F091EF0A2CCD}" srcOrd="13" destOrd="0" presId="urn:microsoft.com/office/officeart/2008/layout/LinedList"/>
    <dgm:cxn modelId="{2500632A-AAC8-4F9C-8B48-3D896028A89B}" type="presParOf" srcId="{4123D330-75C8-463D-8F54-F091EF0A2CCD}" destId="{418622F3-D973-48EF-8B32-C31EC354580C}" srcOrd="0" destOrd="0" presId="urn:microsoft.com/office/officeart/2008/layout/LinedList"/>
    <dgm:cxn modelId="{F1001C9D-D98A-49EE-A285-F58B84987602}" type="presParOf" srcId="{4123D330-75C8-463D-8F54-F091EF0A2CCD}" destId="{94EF75D4-93EE-4F9F-B622-744F8F85511B}" srcOrd="1" destOrd="0" presId="urn:microsoft.com/office/officeart/2008/layout/LinedList"/>
    <dgm:cxn modelId="{C2BBE97F-D643-4B16-A5BB-8C1093DCA8FF}" type="presParOf" srcId="{4123D330-75C8-463D-8F54-F091EF0A2CCD}" destId="{184FE158-ADBF-41EA-8E28-93BB6643F557}" srcOrd="2" destOrd="0" presId="urn:microsoft.com/office/officeart/2008/layout/LinedList"/>
    <dgm:cxn modelId="{485A0E80-9D5B-40A9-8993-7C80A7BF43E5}" type="presParOf" srcId="{184FE158-ADBF-41EA-8E28-93BB6643F557}" destId="{064E96A6-67B3-456B-8E20-62C47AF61353}" srcOrd="0" destOrd="0" presId="urn:microsoft.com/office/officeart/2008/layout/LinedList"/>
    <dgm:cxn modelId="{E61C7150-E49B-40CA-A54A-B80106CD8906}" type="presParOf" srcId="{064E96A6-67B3-456B-8E20-62C47AF61353}" destId="{1D16FB73-1241-4E3C-BD5E-A3DFFCABC577}" srcOrd="0" destOrd="0" presId="urn:microsoft.com/office/officeart/2008/layout/LinedList"/>
    <dgm:cxn modelId="{38F56901-B530-4019-AD88-A370F586351B}" type="presParOf" srcId="{064E96A6-67B3-456B-8E20-62C47AF61353}" destId="{57256E8E-4ADB-4E4F-A229-083343D5F850}" srcOrd="1" destOrd="0" presId="urn:microsoft.com/office/officeart/2008/layout/LinedList"/>
    <dgm:cxn modelId="{11662CF5-F908-47A4-BB3C-6E54D9B310DA}" type="presParOf" srcId="{064E96A6-67B3-456B-8E20-62C47AF61353}" destId="{C65BDDA2-06A8-404C-BB50-8B8ACA435508}" srcOrd="2" destOrd="0" presId="urn:microsoft.com/office/officeart/2008/layout/LinedList"/>
    <dgm:cxn modelId="{A9DF15A3-303E-4819-844D-5561BF2041D5}" type="presParOf" srcId="{FCA488E3-F173-48DB-A1D6-2D56D6AF2E26}" destId="{43786D51-9044-45E9-A0C2-E2A62D0C84BA}" srcOrd="14" destOrd="0" presId="urn:microsoft.com/office/officeart/2008/layout/LinedList"/>
    <dgm:cxn modelId="{242ED818-0EA3-4846-8741-480A9CB5BFB8}" type="presParOf" srcId="{FCA488E3-F173-48DB-A1D6-2D56D6AF2E26}" destId="{722CB8E6-E92A-47F2-B613-A30FC50077BA}" srcOrd="15" destOrd="0" presId="urn:microsoft.com/office/officeart/2008/layout/LinedList"/>
    <dgm:cxn modelId="{59092501-2429-4EFA-A742-64590AFEEA89}" type="presParOf" srcId="{FCA488E3-F173-48DB-A1D6-2D56D6AF2E26}" destId="{182C3129-C62A-4616-A5B3-F632786FFB96}" srcOrd="16" destOrd="0" presId="urn:microsoft.com/office/officeart/2008/layout/LinedList"/>
    <dgm:cxn modelId="{2CD6BA4F-A402-4A4D-875D-ACAAF8868220}" type="presParOf" srcId="{182C3129-C62A-4616-A5B3-F632786FFB96}" destId="{0FFC6543-0239-4A88-BBEB-0C51E930D78C}" srcOrd="0" destOrd="0" presId="urn:microsoft.com/office/officeart/2008/layout/LinedList"/>
    <dgm:cxn modelId="{B72AC393-0B41-4E8E-A23D-96D42B0EDFC4}" type="presParOf" srcId="{182C3129-C62A-4616-A5B3-F632786FFB96}" destId="{48158B19-602D-4773-AC40-EFB562CD8CD7}" srcOrd="1" destOrd="0" presId="urn:microsoft.com/office/officeart/2008/layout/LinedList"/>
    <dgm:cxn modelId="{A14BFA17-87D8-4C0A-8F44-AC82AC960F03}" type="presParOf" srcId="{182C3129-C62A-4616-A5B3-F632786FFB96}" destId="{B7F07924-147C-4DEF-BC40-FF595BE67EA3}" srcOrd="2" destOrd="0" presId="urn:microsoft.com/office/officeart/2008/layout/LinedList"/>
    <dgm:cxn modelId="{DA1A6284-9F03-463B-AB7B-32BA1A27D958}" type="presParOf" srcId="{B7F07924-147C-4DEF-BC40-FF595BE67EA3}" destId="{72DA6397-5FF6-4558-BB4F-C22E1EEB2233}" srcOrd="0" destOrd="0" presId="urn:microsoft.com/office/officeart/2008/layout/LinedList"/>
    <dgm:cxn modelId="{0404EC27-B5FF-48DD-829F-941F716EB142}" type="presParOf" srcId="{72DA6397-5FF6-4558-BB4F-C22E1EEB2233}" destId="{3542C571-EEF8-4662-9675-034CE788301F}" srcOrd="0" destOrd="0" presId="urn:microsoft.com/office/officeart/2008/layout/LinedList"/>
    <dgm:cxn modelId="{A6724E87-7885-4497-8882-ECB72E2493E3}" type="presParOf" srcId="{72DA6397-5FF6-4558-BB4F-C22E1EEB2233}" destId="{A3985189-92B9-4DD1-B39F-8FCCB75E4B0A}" srcOrd="1" destOrd="0" presId="urn:microsoft.com/office/officeart/2008/layout/LinedList"/>
    <dgm:cxn modelId="{6650E441-43A3-4549-8589-635644B37B56}" type="presParOf" srcId="{72DA6397-5FF6-4558-BB4F-C22E1EEB2233}" destId="{2A36E0BF-CF4A-411C-8957-2D70A02B458E}" srcOrd="2" destOrd="0" presId="urn:microsoft.com/office/officeart/2008/layout/LinedList"/>
    <dgm:cxn modelId="{5B5BD851-5107-425C-9D8D-DCD974D472F8}" type="presParOf" srcId="{FCA488E3-F173-48DB-A1D6-2D56D6AF2E26}" destId="{15CCA3BA-4A38-40F8-BB12-AE441DF13227}" srcOrd="17" destOrd="0" presId="urn:microsoft.com/office/officeart/2008/layout/LinedList"/>
    <dgm:cxn modelId="{F26F30C8-8BF5-457F-85E3-D7A0C21C7B6C}" type="presParOf" srcId="{FCA488E3-F173-48DB-A1D6-2D56D6AF2E26}" destId="{55D020F3-077D-4DEF-8F79-D3EDB24803C5}" srcOrd="18" destOrd="0" presId="urn:microsoft.com/office/officeart/2008/layout/LinedList"/>
    <dgm:cxn modelId="{FB15AC91-B59C-4179-BF91-AB05E71E3F02}" type="presParOf" srcId="{FCA488E3-F173-48DB-A1D6-2D56D6AF2E26}" destId="{7C2FBD75-09DD-420D-A4E8-0EBF82E32E0B}" srcOrd="19" destOrd="0" presId="urn:microsoft.com/office/officeart/2008/layout/LinedList"/>
    <dgm:cxn modelId="{CF8743BB-07EE-41DA-B550-94A41F34AC5B}" type="presParOf" srcId="{7C2FBD75-09DD-420D-A4E8-0EBF82E32E0B}" destId="{7280E2BA-A9B5-4E6C-96D6-14F664CE8396}" srcOrd="0" destOrd="0" presId="urn:microsoft.com/office/officeart/2008/layout/LinedList"/>
    <dgm:cxn modelId="{051BAF58-2104-4D09-A406-80C7FE66E5D9}" type="presParOf" srcId="{7C2FBD75-09DD-420D-A4E8-0EBF82E32E0B}" destId="{19281A1B-1205-4264-BBDB-0E0C775C267A}" srcOrd="1" destOrd="0" presId="urn:microsoft.com/office/officeart/2008/layout/LinedList"/>
    <dgm:cxn modelId="{ABDDF601-A114-4760-ABF4-06B8FC9B054E}" type="presParOf" srcId="{7C2FBD75-09DD-420D-A4E8-0EBF82E32E0B}" destId="{70002C3E-5469-48AE-822B-7489A2D7E86C}" srcOrd="2" destOrd="0" presId="urn:microsoft.com/office/officeart/2008/layout/LinedList"/>
    <dgm:cxn modelId="{FA216782-8FD2-41C3-889E-4FB69992D2BA}" type="presParOf" srcId="{70002C3E-5469-48AE-822B-7489A2D7E86C}" destId="{76E636F4-FAF0-417E-8645-56318848F7E2}" srcOrd="0" destOrd="0" presId="urn:microsoft.com/office/officeart/2008/layout/LinedList"/>
    <dgm:cxn modelId="{C075D814-928C-4C89-BBFC-54A3EB981A30}" type="presParOf" srcId="{76E636F4-FAF0-417E-8645-56318848F7E2}" destId="{90240D8E-4983-4EDE-9383-F6F753BCCD27}" srcOrd="0" destOrd="0" presId="urn:microsoft.com/office/officeart/2008/layout/LinedList"/>
    <dgm:cxn modelId="{598B2AA9-F3A2-4EE0-8DC4-14C0064C5A7A}" type="presParOf" srcId="{76E636F4-FAF0-417E-8645-56318848F7E2}" destId="{46A23D3B-7100-4953-A230-B91C08AC5321}" srcOrd="1" destOrd="0" presId="urn:microsoft.com/office/officeart/2008/layout/LinedList"/>
    <dgm:cxn modelId="{0C4652E6-8C5F-4EE7-928A-B1676DC13F9E}" type="presParOf" srcId="{76E636F4-FAF0-417E-8645-56318848F7E2}" destId="{08CDFFAA-465B-4BDE-8F3F-1689948AEC7B}" srcOrd="2" destOrd="0" presId="urn:microsoft.com/office/officeart/2008/layout/LinedList"/>
    <dgm:cxn modelId="{E8C93A5A-E6FC-45A8-9DDB-70A98B62F611}" type="presParOf" srcId="{FCA488E3-F173-48DB-A1D6-2D56D6AF2E26}" destId="{A5B0AC5C-AD49-4C3F-85AE-EE1262447CF8}" srcOrd="20" destOrd="0" presId="urn:microsoft.com/office/officeart/2008/layout/LinedList"/>
    <dgm:cxn modelId="{70E9184D-F308-416E-AA82-3610ABEE3C94}" type="presParOf" srcId="{FCA488E3-F173-48DB-A1D6-2D56D6AF2E26}" destId="{5FEDD6B1-35A3-44F7-9292-C87442ED6177}" srcOrd="2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3192D4B-2238-4F32-832F-14F37A00ECE6}" type="doc">
      <dgm:prSet loTypeId="urn:microsoft.com/office/officeart/2005/8/layout/arrow6" loCatId="relationship" qsTypeId="urn:microsoft.com/office/officeart/2005/8/quickstyle/simple1" qsCatId="simple" csTypeId="urn:microsoft.com/office/officeart/2005/8/colors/colorful3" csCatId="colorful" phldr="1"/>
      <dgm:spPr/>
      <dgm:t>
        <a:bodyPr/>
        <a:lstStyle/>
        <a:p>
          <a:endParaRPr lang="en-US"/>
        </a:p>
      </dgm:t>
    </dgm:pt>
    <dgm:pt modelId="{39AD0158-45B4-41E4-8423-54BE04561216}">
      <dgm:prSet phldrT="[Text]"/>
      <dgm:spPr/>
      <dgm:t>
        <a:bodyPr/>
        <a:lstStyle/>
        <a:p>
          <a:r>
            <a:rPr lang="en-US" i="1" dirty="0"/>
            <a:t>Black-box testing </a:t>
          </a:r>
          <a:endParaRPr lang="en-US" dirty="0"/>
        </a:p>
      </dgm:t>
    </dgm:pt>
    <dgm:pt modelId="{B30CC6E0-355A-4352-935E-1B350707B040}" type="parTrans" cxnId="{7DC31BE7-B64A-44F8-A01A-403144CAD516}">
      <dgm:prSet/>
      <dgm:spPr/>
      <dgm:t>
        <a:bodyPr/>
        <a:lstStyle/>
        <a:p>
          <a:endParaRPr lang="en-US"/>
        </a:p>
      </dgm:t>
    </dgm:pt>
    <dgm:pt modelId="{158331B1-2F76-4C7A-BA42-24A2E2F7B142}" type="sibTrans" cxnId="{7DC31BE7-B64A-44F8-A01A-403144CAD516}">
      <dgm:prSet/>
      <dgm:spPr/>
      <dgm:t>
        <a:bodyPr/>
        <a:lstStyle/>
        <a:p>
          <a:endParaRPr lang="en-US"/>
        </a:p>
      </dgm:t>
    </dgm:pt>
    <dgm:pt modelId="{1EC5A5C8-E610-45AA-8487-60AE83F13E98}">
      <dgm:prSet phldrT="[Text]" phldr="1"/>
      <dgm:spPr/>
      <dgm:t>
        <a:bodyPr/>
        <a:lstStyle/>
        <a:p>
          <a:endParaRPr lang="en-US"/>
        </a:p>
      </dgm:t>
    </dgm:pt>
    <dgm:pt modelId="{9145D550-1D1E-460A-9716-B952C2FEB7DA}" type="parTrans" cxnId="{8BC51D16-6CFD-478D-941F-CCF254C33389}">
      <dgm:prSet/>
      <dgm:spPr/>
      <dgm:t>
        <a:bodyPr/>
        <a:lstStyle/>
        <a:p>
          <a:endParaRPr lang="en-US"/>
        </a:p>
      </dgm:t>
    </dgm:pt>
    <dgm:pt modelId="{FD3139A3-201F-46EA-9BCF-81AB6C09771B}" type="sibTrans" cxnId="{8BC51D16-6CFD-478D-941F-CCF254C33389}">
      <dgm:prSet/>
      <dgm:spPr/>
      <dgm:t>
        <a:bodyPr/>
        <a:lstStyle/>
        <a:p>
          <a:endParaRPr lang="en-US"/>
        </a:p>
      </dgm:t>
    </dgm:pt>
    <dgm:pt modelId="{A44821C9-FA97-4247-BD0C-2AA9F8E1034E}">
      <dgm:prSet/>
      <dgm:spPr/>
      <dgm:t>
        <a:bodyPr/>
        <a:lstStyle/>
        <a:p>
          <a:r>
            <a:rPr lang="en-US"/>
            <a:t>allowed </a:t>
          </a:r>
          <a:r>
            <a:rPr lang="en-US" dirty="0"/>
            <a:t>to tests that are conducted at the software interface.</a:t>
          </a:r>
        </a:p>
      </dgm:t>
    </dgm:pt>
    <dgm:pt modelId="{777FB133-367B-4577-B0CD-EB95C6C9CD99}" type="parTrans" cxnId="{C1E3D0A9-4EC4-4180-B14A-776689A9CEA9}">
      <dgm:prSet/>
      <dgm:spPr/>
      <dgm:t>
        <a:bodyPr/>
        <a:lstStyle/>
        <a:p>
          <a:endParaRPr lang="en-US"/>
        </a:p>
      </dgm:t>
    </dgm:pt>
    <dgm:pt modelId="{77BF50AD-8DA7-4986-911F-D39FDD4403AD}" type="sibTrans" cxnId="{C1E3D0A9-4EC4-4180-B14A-776689A9CEA9}">
      <dgm:prSet/>
      <dgm:spPr/>
      <dgm:t>
        <a:bodyPr/>
        <a:lstStyle/>
        <a:p>
          <a:endParaRPr lang="en-US"/>
        </a:p>
      </dgm:t>
    </dgm:pt>
    <dgm:pt modelId="{91E00EDE-901C-4CB0-8E74-8D336A05ACA1}">
      <dgm:prSet/>
      <dgm:spPr/>
      <dgm:t>
        <a:bodyPr/>
        <a:lstStyle/>
        <a:p>
          <a:r>
            <a:rPr lang="en-US" dirty="0"/>
            <a:t>A black-box test examines some fundamental aspect of a system with little regard for the internal logical structure of the software</a:t>
          </a:r>
        </a:p>
      </dgm:t>
    </dgm:pt>
    <dgm:pt modelId="{B5E9E43E-AB1A-412B-B1D1-CD09F21FC83D}" type="parTrans" cxnId="{8412C33F-F622-47BB-96C6-04638CA1E707}">
      <dgm:prSet/>
      <dgm:spPr/>
      <dgm:t>
        <a:bodyPr/>
        <a:lstStyle/>
        <a:p>
          <a:endParaRPr lang="en-US"/>
        </a:p>
      </dgm:t>
    </dgm:pt>
    <dgm:pt modelId="{4EAC4B5F-4775-4FD2-9461-7D42CD6F29FB}" type="sibTrans" cxnId="{8412C33F-F622-47BB-96C6-04638CA1E707}">
      <dgm:prSet/>
      <dgm:spPr/>
      <dgm:t>
        <a:bodyPr/>
        <a:lstStyle/>
        <a:p>
          <a:endParaRPr lang="en-US"/>
        </a:p>
      </dgm:t>
    </dgm:pt>
    <dgm:pt modelId="{8ED69B94-FE06-4969-9323-8BFA39C6D940}">
      <dgm:prSet/>
      <dgm:spPr/>
      <dgm:t>
        <a:bodyPr/>
        <a:lstStyle/>
        <a:p>
          <a:r>
            <a:rPr lang="en-US" i="1"/>
            <a:t>White-box testing </a:t>
          </a:r>
          <a:endParaRPr lang="en-US" i="1" dirty="0"/>
        </a:p>
      </dgm:t>
    </dgm:pt>
    <dgm:pt modelId="{58944737-A120-4E13-B478-E07B1010AFE7}" type="parTrans" cxnId="{736A888F-C3F9-45AA-8933-E9AF4C074158}">
      <dgm:prSet/>
      <dgm:spPr/>
      <dgm:t>
        <a:bodyPr/>
        <a:lstStyle/>
        <a:p>
          <a:endParaRPr lang="en-US"/>
        </a:p>
      </dgm:t>
    </dgm:pt>
    <dgm:pt modelId="{CAFFF599-FAF1-41BA-AD79-697201872C06}" type="sibTrans" cxnId="{736A888F-C3F9-45AA-8933-E9AF4C074158}">
      <dgm:prSet/>
      <dgm:spPr/>
      <dgm:t>
        <a:bodyPr/>
        <a:lstStyle/>
        <a:p>
          <a:endParaRPr lang="en-US"/>
        </a:p>
      </dgm:t>
    </dgm:pt>
    <dgm:pt modelId="{D9B398F1-6FFD-4F14-92BF-11B0D11041E0}">
      <dgm:prSet/>
      <dgm:spPr/>
      <dgm:t>
        <a:bodyPr/>
        <a:lstStyle/>
        <a:p>
          <a:r>
            <a:rPr lang="en-US"/>
            <a:t>of software is predicated on close examination of procedural detail</a:t>
          </a:r>
          <a:endParaRPr lang="en-US" dirty="0"/>
        </a:p>
      </dgm:t>
    </dgm:pt>
    <dgm:pt modelId="{018897F9-6478-4CDD-9246-6BC0AB4A7C4B}" type="parTrans" cxnId="{3C6E5FD1-80FE-45F3-AF84-944366267D54}">
      <dgm:prSet/>
      <dgm:spPr/>
      <dgm:t>
        <a:bodyPr/>
        <a:lstStyle/>
        <a:p>
          <a:endParaRPr lang="en-US"/>
        </a:p>
      </dgm:t>
    </dgm:pt>
    <dgm:pt modelId="{C26297CE-BF0C-4B20-A832-02929C62BAB5}" type="sibTrans" cxnId="{3C6E5FD1-80FE-45F3-AF84-944366267D54}">
      <dgm:prSet/>
      <dgm:spPr/>
      <dgm:t>
        <a:bodyPr/>
        <a:lstStyle/>
        <a:p>
          <a:endParaRPr lang="en-US"/>
        </a:p>
      </dgm:t>
    </dgm:pt>
    <dgm:pt modelId="{5792C1F8-272A-4BF2-88C7-C0F3C5BDAFF0}">
      <dgm:prSet/>
      <dgm:spPr/>
      <dgm:t>
        <a:bodyPr/>
        <a:lstStyle/>
        <a:p>
          <a:r>
            <a:rPr lang="en-US"/>
            <a:t>Logical paths through the software and collaborations between components are tested by exercising specific sets of conditions and/or loops</a:t>
          </a:r>
          <a:endParaRPr lang="en-IE" dirty="0"/>
        </a:p>
      </dgm:t>
    </dgm:pt>
    <dgm:pt modelId="{ECB4588D-7746-425D-AB21-F2CC758BCAA3}" type="parTrans" cxnId="{1084F283-3940-4283-AFE9-2CF05EAC2712}">
      <dgm:prSet/>
      <dgm:spPr/>
      <dgm:t>
        <a:bodyPr/>
        <a:lstStyle/>
        <a:p>
          <a:endParaRPr lang="en-US"/>
        </a:p>
      </dgm:t>
    </dgm:pt>
    <dgm:pt modelId="{7CA66E65-B481-4BBB-ADF5-9B48239DFA8B}" type="sibTrans" cxnId="{1084F283-3940-4283-AFE9-2CF05EAC2712}">
      <dgm:prSet/>
      <dgm:spPr/>
      <dgm:t>
        <a:bodyPr/>
        <a:lstStyle/>
        <a:p>
          <a:endParaRPr lang="en-US"/>
        </a:p>
      </dgm:t>
    </dgm:pt>
    <dgm:pt modelId="{5FDD890B-8250-4001-B3E2-30A66EDFF2F1}" type="pres">
      <dgm:prSet presAssocID="{A3192D4B-2238-4F32-832F-14F37A00ECE6}" presName="compositeShape" presStyleCnt="0">
        <dgm:presLayoutVars>
          <dgm:chMax val="2"/>
          <dgm:dir/>
          <dgm:resizeHandles val="exact"/>
        </dgm:presLayoutVars>
      </dgm:prSet>
      <dgm:spPr/>
    </dgm:pt>
    <dgm:pt modelId="{8917DF01-72D8-4283-9DE1-2AFC72A7AEFC}" type="pres">
      <dgm:prSet presAssocID="{A3192D4B-2238-4F32-832F-14F37A00ECE6}" presName="ribbon" presStyleLbl="node1" presStyleIdx="0" presStyleCnt="1"/>
      <dgm:spPr/>
    </dgm:pt>
    <dgm:pt modelId="{95B65F8E-94A4-48F2-A63B-EC5EE6350DB2}" type="pres">
      <dgm:prSet presAssocID="{A3192D4B-2238-4F32-832F-14F37A00ECE6}" presName="leftArrowText" presStyleLbl="node1" presStyleIdx="0" presStyleCnt="1">
        <dgm:presLayoutVars>
          <dgm:chMax val="0"/>
          <dgm:bulletEnabled val="1"/>
        </dgm:presLayoutVars>
      </dgm:prSet>
      <dgm:spPr/>
    </dgm:pt>
    <dgm:pt modelId="{6E1C2FC0-D32B-462F-A6B5-DF01260B9DFD}" type="pres">
      <dgm:prSet presAssocID="{A3192D4B-2238-4F32-832F-14F37A00ECE6}" presName="rightArrowText" presStyleLbl="node1" presStyleIdx="0" presStyleCnt="1">
        <dgm:presLayoutVars>
          <dgm:chMax val="0"/>
          <dgm:bulletEnabled val="1"/>
        </dgm:presLayoutVars>
      </dgm:prSet>
      <dgm:spPr/>
    </dgm:pt>
  </dgm:ptLst>
  <dgm:cxnLst>
    <dgm:cxn modelId="{BD1B2E13-9066-4AE8-92E6-3F4228A31633}" type="presOf" srcId="{A3192D4B-2238-4F32-832F-14F37A00ECE6}" destId="{5FDD890B-8250-4001-B3E2-30A66EDFF2F1}" srcOrd="0" destOrd="0" presId="urn:microsoft.com/office/officeart/2005/8/layout/arrow6"/>
    <dgm:cxn modelId="{8BC51D16-6CFD-478D-941F-CCF254C33389}" srcId="{A3192D4B-2238-4F32-832F-14F37A00ECE6}" destId="{1EC5A5C8-E610-45AA-8487-60AE83F13E98}" srcOrd="2" destOrd="0" parTransId="{9145D550-1D1E-460A-9716-B952C2FEB7DA}" sibTransId="{FD3139A3-201F-46EA-9BCF-81AB6C09771B}"/>
    <dgm:cxn modelId="{F60C7216-8DE8-4271-8782-BB58BDC1A39F}" type="presOf" srcId="{5792C1F8-272A-4BF2-88C7-C0F3C5BDAFF0}" destId="{6E1C2FC0-D32B-462F-A6B5-DF01260B9DFD}" srcOrd="0" destOrd="2" presId="urn:microsoft.com/office/officeart/2005/8/layout/arrow6"/>
    <dgm:cxn modelId="{7FCDDF27-A178-429B-B5EB-0B26DAE30D39}" type="presOf" srcId="{D9B398F1-6FFD-4F14-92BF-11B0D11041E0}" destId="{6E1C2FC0-D32B-462F-A6B5-DF01260B9DFD}" srcOrd="0" destOrd="1" presId="urn:microsoft.com/office/officeart/2005/8/layout/arrow6"/>
    <dgm:cxn modelId="{8412C33F-F622-47BB-96C6-04638CA1E707}" srcId="{39AD0158-45B4-41E4-8423-54BE04561216}" destId="{91E00EDE-901C-4CB0-8E74-8D336A05ACA1}" srcOrd="1" destOrd="0" parTransId="{B5E9E43E-AB1A-412B-B1D1-CD09F21FC83D}" sibTransId="{4EAC4B5F-4775-4FD2-9461-7D42CD6F29FB}"/>
    <dgm:cxn modelId="{48EAD46C-8BF4-4770-B054-09198EC65971}" type="presOf" srcId="{A44821C9-FA97-4247-BD0C-2AA9F8E1034E}" destId="{95B65F8E-94A4-48F2-A63B-EC5EE6350DB2}" srcOrd="0" destOrd="1" presId="urn:microsoft.com/office/officeart/2005/8/layout/arrow6"/>
    <dgm:cxn modelId="{7B619579-2834-470A-A2A8-B914A372100C}" type="presOf" srcId="{91E00EDE-901C-4CB0-8E74-8D336A05ACA1}" destId="{95B65F8E-94A4-48F2-A63B-EC5EE6350DB2}" srcOrd="0" destOrd="2" presId="urn:microsoft.com/office/officeart/2005/8/layout/arrow6"/>
    <dgm:cxn modelId="{1084F283-3940-4283-AFE9-2CF05EAC2712}" srcId="{8ED69B94-FE06-4969-9323-8BFA39C6D940}" destId="{5792C1F8-272A-4BF2-88C7-C0F3C5BDAFF0}" srcOrd="1" destOrd="0" parTransId="{ECB4588D-7746-425D-AB21-F2CC758BCAA3}" sibTransId="{7CA66E65-B481-4BBB-ADF5-9B48239DFA8B}"/>
    <dgm:cxn modelId="{736A888F-C3F9-45AA-8933-E9AF4C074158}" srcId="{A3192D4B-2238-4F32-832F-14F37A00ECE6}" destId="{8ED69B94-FE06-4969-9323-8BFA39C6D940}" srcOrd="1" destOrd="0" parTransId="{58944737-A120-4E13-B478-E07B1010AFE7}" sibTransId="{CAFFF599-FAF1-41BA-AD79-697201872C06}"/>
    <dgm:cxn modelId="{7F5476A3-B2E3-4313-9C1D-330610B47899}" type="presOf" srcId="{39AD0158-45B4-41E4-8423-54BE04561216}" destId="{95B65F8E-94A4-48F2-A63B-EC5EE6350DB2}" srcOrd="0" destOrd="0" presId="urn:microsoft.com/office/officeart/2005/8/layout/arrow6"/>
    <dgm:cxn modelId="{C1E3D0A9-4EC4-4180-B14A-776689A9CEA9}" srcId="{39AD0158-45B4-41E4-8423-54BE04561216}" destId="{A44821C9-FA97-4247-BD0C-2AA9F8E1034E}" srcOrd="0" destOrd="0" parTransId="{777FB133-367B-4577-B0CD-EB95C6C9CD99}" sibTransId="{77BF50AD-8DA7-4986-911F-D39FDD4403AD}"/>
    <dgm:cxn modelId="{D6E9DBC5-23D2-4A69-99F6-622F7C2BD5BC}" type="presOf" srcId="{8ED69B94-FE06-4969-9323-8BFA39C6D940}" destId="{6E1C2FC0-D32B-462F-A6B5-DF01260B9DFD}" srcOrd="0" destOrd="0" presId="urn:microsoft.com/office/officeart/2005/8/layout/arrow6"/>
    <dgm:cxn modelId="{3C6E5FD1-80FE-45F3-AF84-944366267D54}" srcId="{8ED69B94-FE06-4969-9323-8BFA39C6D940}" destId="{D9B398F1-6FFD-4F14-92BF-11B0D11041E0}" srcOrd="0" destOrd="0" parTransId="{018897F9-6478-4CDD-9246-6BC0AB4A7C4B}" sibTransId="{C26297CE-BF0C-4B20-A832-02929C62BAB5}"/>
    <dgm:cxn modelId="{7DC31BE7-B64A-44F8-A01A-403144CAD516}" srcId="{A3192D4B-2238-4F32-832F-14F37A00ECE6}" destId="{39AD0158-45B4-41E4-8423-54BE04561216}" srcOrd="0" destOrd="0" parTransId="{B30CC6E0-355A-4352-935E-1B350707B040}" sibTransId="{158331B1-2F76-4C7A-BA42-24A2E2F7B142}"/>
    <dgm:cxn modelId="{2B9A103C-9E7B-417B-893D-4C0CE8B29AF0}" type="presParOf" srcId="{5FDD890B-8250-4001-B3E2-30A66EDFF2F1}" destId="{8917DF01-72D8-4283-9DE1-2AFC72A7AEFC}" srcOrd="0" destOrd="0" presId="urn:microsoft.com/office/officeart/2005/8/layout/arrow6"/>
    <dgm:cxn modelId="{0A3E44BD-1FA6-4975-8FC9-08D4F2B951E6}" type="presParOf" srcId="{5FDD890B-8250-4001-B3E2-30A66EDFF2F1}" destId="{95B65F8E-94A4-48F2-A63B-EC5EE6350DB2}" srcOrd="1" destOrd="0" presId="urn:microsoft.com/office/officeart/2005/8/layout/arrow6"/>
    <dgm:cxn modelId="{EBBA7EBF-78E4-453E-BE85-D3C1F56C7E52}" type="presParOf" srcId="{5FDD890B-8250-4001-B3E2-30A66EDFF2F1}" destId="{6E1C2FC0-D32B-462F-A6B5-DF01260B9DFD}" srcOrd="2" destOrd="0" presId="urn:microsoft.com/office/officeart/2005/8/layout/arrow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EF8DD36-1374-4ABB-B0A9-E0E1C6C9C194}" type="doc">
      <dgm:prSet loTypeId="urn:microsoft.com/office/officeart/2005/8/layout/default" loCatId="list" qsTypeId="urn:microsoft.com/office/officeart/2005/8/quickstyle/3d2" qsCatId="3D" csTypeId="urn:microsoft.com/office/officeart/2005/8/colors/colorful2" csCatId="colorful" phldr="1"/>
      <dgm:spPr/>
      <dgm:t>
        <a:bodyPr/>
        <a:lstStyle/>
        <a:p>
          <a:endParaRPr lang="en-US"/>
        </a:p>
      </dgm:t>
    </dgm:pt>
    <dgm:pt modelId="{9C593B00-25B2-4530-A1A8-CF7495137702}">
      <dgm:prSet phldrT="[Text]"/>
      <dgm:spPr/>
      <dgm:t>
        <a:bodyPr/>
        <a:lstStyle/>
        <a:p>
          <a:r>
            <a:rPr lang="en-US" dirty="0"/>
            <a:t>Content</a:t>
          </a:r>
        </a:p>
      </dgm:t>
    </dgm:pt>
    <dgm:pt modelId="{DD1720DC-C6D6-4118-B77A-F9E4EFB5DB04}" type="parTrans" cxnId="{DF8AF513-0F21-46ED-9C61-938D5185B226}">
      <dgm:prSet/>
      <dgm:spPr/>
      <dgm:t>
        <a:bodyPr/>
        <a:lstStyle/>
        <a:p>
          <a:endParaRPr lang="en-US"/>
        </a:p>
      </dgm:t>
    </dgm:pt>
    <dgm:pt modelId="{B8D701D9-01FE-47A0-BE49-7D906B5222E3}" type="sibTrans" cxnId="{DF8AF513-0F21-46ED-9C61-938D5185B226}">
      <dgm:prSet/>
      <dgm:spPr/>
      <dgm:t>
        <a:bodyPr/>
        <a:lstStyle/>
        <a:p>
          <a:endParaRPr lang="en-US"/>
        </a:p>
      </dgm:t>
    </dgm:pt>
    <dgm:pt modelId="{8EB6BB90-255E-428D-9836-C6733B107032}">
      <dgm:prSet phldrT="[Text]"/>
      <dgm:spPr/>
      <dgm:t>
        <a:bodyPr/>
        <a:lstStyle/>
        <a:p>
          <a:r>
            <a:rPr lang="en-US" dirty="0"/>
            <a:t>Function</a:t>
          </a:r>
        </a:p>
      </dgm:t>
    </dgm:pt>
    <dgm:pt modelId="{0A20F977-EFA6-4F16-8347-2E80E5AF1FFF}" type="parTrans" cxnId="{955AB4AF-A98D-4BFF-BF08-6416C6C7D872}">
      <dgm:prSet/>
      <dgm:spPr/>
      <dgm:t>
        <a:bodyPr/>
        <a:lstStyle/>
        <a:p>
          <a:endParaRPr lang="en-US"/>
        </a:p>
      </dgm:t>
    </dgm:pt>
    <dgm:pt modelId="{3F3F329E-38BA-497E-AB97-ECA4E2D4F775}" type="sibTrans" cxnId="{955AB4AF-A98D-4BFF-BF08-6416C6C7D872}">
      <dgm:prSet/>
      <dgm:spPr/>
      <dgm:t>
        <a:bodyPr/>
        <a:lstStyle/>
        <a:p>
          <a:endParaRPr lang="en-US"/>
        </a:p>
      </dgm:t>
    </dgm:pt>
    <dgm:pt modelId="{F2153632-71A7-425A-B095-5D84D88BC467}">
      <dgm:prSet phldrT="[Text]"/>
      <dgm:spPr/>
      <dgm:t>
        <a:bodyPr/>
        <a:lstStyle/>
        <a:p>
          <a:r>
            <a:rPr lang="en-US" dirty="0"/>
            <a:t>Structure</a:t>
          </a:r>
        </a:p>
      </dgm:t>
    </dgm:pt>
    <dgm:pt modelId="{0DA3D24C-6DDB-4568-A41A-CF20122A38DB}" type="parTrans" cxnId="{3CA727B6-DCBA-4E6E-A4BF-AC6B948295DD}">
      <dgm:prSet/>
      <dgm:spPr/>
      <dgm:t>
        <a:bodyPr/>
        <a:lstStyle/>
        <a:p>
          <a:endParaRPr lang="en-US"/>
        </a:p>
      </dgm:t>
    </dgm:pt>
    <dgm:pt modelId="{41918376-D425-4224-8A3B-FEF9A70A3179}" type="sibTrans" cxnId="{3CA727B6-DCBA-4E6E-A4BF-AC6B948295DD}">
      <dgm:prSet/>
      <dgm:spPr/>
      <dgm:t>
        <a:bodyPr/>
        <a:lstStyle/>
        <a:p>
          <a:endParaRPr lang="en-US"/>
        </a:p>
      </dgm:t>
    </dgm:pt>
    <dgm:pt modelId="{6A2755A3-212F-414B-8C9D-59FEB1EE1CA3}">
      <dgm:prSet phldrT="[Text]"/>
      <dgm:spPr/>
      <dgm:t>
        <a:bodyPr/>
        <a:lstStyle/>
        <a:p>
          <a:r>
            <a:rPr lang="en-US" dirty="0"/>
            <a:t>Usability</a:t>
          </a:r>
        </a:p>
      </dgm:t>
    </dgm:pt>
    <dgm:pt modelId="{CB77C1AE-9218-42B3-86DD-6F2F532AA82A}" type="parTrans" cxnId="{41BC8023-6D5F-4F5D-9D18-BFAAF03D2254}">
      <dgm:prSet/>
      <dgm:spPr/>
      <dgm:t>
        <a:bodyPr/>
        <a:lstStyle/>
        <a:p>
          <a:endParaRPr lang="en-US"/>
        </a:p>
      </dgm:t>
    </dgm:pt>
    <dgm:pt modelId="{0B185F18-C226-44BF-BBAC-F282734A3AB2}" type="sibTrans" cxnId="{41BC8023-6D5F-4F5D-9D18-BFAAF03D2254}">
      <dgm:prSet/>
      <dgm:spPr/>
      <dgm:t>
        <a:bodyPr/>
        <a:lstStyle/>
        <a:p>
          <a:endParaRPr lang="en-US"/>
        </a:p>
      </dgm:t>
    </dgm:pt>
    <dgm:pt modelId="{4051F9AF-B74B-49BB-9BB6-A942EF04C4DA}">
      <dgm:prSet phldrT="[Text]"/>
      <dgm:spPr/>
      <dgm:t>
        <a:bodyPr/>
        <a:lstStyle/>
        <a:p>
          <a:r>
            <a:rPr lang="en-US" dirty="0"/>
            <a:t>Navigability</a:t>
          </a:r>
        </a:p>
      </dgm:t>
    </dgm:pt>
    <dgm:pt modelId="{7FC2B70C-AC0F-4525-BB7F-CE92D7B1DCFE}" type="parTrans" cxnId="{1E2794A8-7524-4D5D-8D58-0DD1B45018FE}">
      <dgm:prSet/>
      <dgm:spPr/>
      <dgm:t>
        <a:bodyPr/>
        <a:lstStyle/>
        <a:p>
          <a:endParaRPr lang="en-US"/>
        </a:p>
      </dgm:t>
    </dgm:pt>
    <dgm:pt modelId="{4067F47D-522C-4E45-9AC7-A016FB053D81}" type="sibTrans" cxnId="{1E2794A8-7524-4D5D-8D58-0DD1B45018FE}">
      <dgm:prSet/>
      <dgm:spPr/>
      <dgm:t>
        <a:bodyPr/>
        <a:lstStyle/>
        <a:p>
          <a:endParaRPr lang="en-US"/>
        </a:p>
      </dgm:t>
    </dgm:pt>
    <dgm:pt modelId="{E3478FF9-B661-4575-A01A-4527141CF32C}">
      <dgm:prSet phldrT="[Text]"/>
      <dgm:spPr/>
      <dgm:t>
        <a:bodyPr/>
        <a:lstStyle/>
        <a:p>
          <a:r>
            <a:rPr lang="en-US" dirty="0"/>
            <a:t>Performance</a:t>
          </a:r>
        </a:p>
      </dgm:t>
    </dgm:pt>
    <dgm:pt modelId="{6DA20611-A0B2-4FC6-962D-F8347E003095}" type="parTrans" cxnId="{FC261CC6-0AD2-4322-9DB8-D44CC45B44E6}">
      <dgm:prSet/>
      <dgm:spPr/>
      <dgm:t>
        <a:bodyPr/>
        <a:lstStyle/>
        <a:p>
          <a:endParaRPr lang="en-US"/>
        </a:p>
      </dgm:t>
    </dgm:pt>
    <dgm:pt modelId="{6A1CDE69-BC9B-401E-9C90-3C3D85348FEC}" type="sibTrans" cxnId="{FC261CC6-0AD2-4322-9DB8-D44CC45B44E6}">
      <dgm:prSet/>
      <dgm:spPr/>
      <dgm:t>
        <a:bodyPr/>
        <a:lstStyle/>
        <a:p>
          <a:endParaRPr lang="en-US"/>
        </a:p>
      </dgm:t>
    </dgm:pt>
    <dgm:pt modelId="{3C092031-F0E3-4049-A20B-72A55335E11E}">
      <dgm:prSet phldrT="[Text]"/>
      <dgm:spPr/>
      <dgm:t>
        <a:bodyPr/>
        <a:lstStyle/>
        <a:p>
          <a:r>
            <a:rPr lang="en-US" dirty="0"/>
            <a:t>Compatibility</a:t>
          </a:r>
        </a:p>
      </dgm:t>
    </dgm:pt>
    <dgm:pt modelId="{884F4EB7-AACA-4A29-B84E-8C272F01F1AC}" type="parTrans" cxnId="{98F713A0-4B30-4B1A-AE82-19F7DA108E2D}">
      <dgm:prSet/>
      <dgm:spPr/>
      <dgm:t>
        <a:bodyPr/>
        <a:lstStyle/>
        <a:p>
          <a:endParaRPr lang="en-US"/>
        </a:p>
      </dgm:t>
    </dgm:pt>
    <dgm:pt modelId="{91437C6B-5C1C-4118-BD3F-C7E5707E127A}" type="sibTrans" cxnId="{98F713A0-4B30-4B1A-AE82-19F7DA108E2D}">
      <dgm:prSet/>
      <dgm:spPr/>
      <dgm:t>
        <a:bodyPr/>
        <a:lstStyle/>
        <a:p>
          <a:endParaRPr lang="en-US"/>
        </a:p>
      </dgm:t>
    </dgm:pt>
    <dgm:pt modelId="{B5EF4A8B-27FD-4B39-8358-009AE9354DA0}">
      <dgm:prSet phldrT="[Text]"/>
      <dgm:spPr/>
      <dgm:t>
        <a:bodyPr/>
        <a:lstStyle/>
        <a:p>
          <a:r>
            <a:rPr lang="en-US" dirty="0"/>
            <a:t>Interoperability</a:t>
          </a:r>
        </a:p>
      </dgm:t>
    </dgm:pt>
    <dgm:pt modelId="{7B7B12FB-BDB8-46D8-B5EA-0C45F3943A7F}" type="parTrans" cxnId="{87D64836-601C-44B0-9FFE-8AB45B94131F}">
      <dgm:prSet/>
      <dgm:spPr/>
      <dgm:t>
        <a:bodyPr/>
        <a:lstStyle/>
        <a:p>
          <a:endParaRPr lang="en-US"/>
        </a:p>
      </dgm:t>
    </dgm:pt>
    <dgm:pt modelId="{DF020F84-0BB7-416F-96D7-8056A621664E}" type="sibTrans" cxnId="{87D64836-601C-44B0-9FFE-8AB45B94131F}">
      <dgm:prSet/>
      <dgm:spPr/>
      <dgm:t>
        <a:bodyPr/>
        <a:lstStyle/>
        <a:p>
          <a:endParaRPr lang="en-US"/>
        </a:p>
      </dgm:t>
    </dgm:pt>
    <dgm:pt modelId="{FEB198F8-2B10-483E-A976-53DFE5FD1A41}">
      <dgm:prSet phldrT="[Text]"/>
      <dgm:spPr/>
      <dgm:t>
        <a:bodyPr/>
        <a:lstStyle/>
        <a:p>
          <a:r>
            <a:rPr lang="en-US" dirty="0"/>
            <a:t>Security</a:t>
          </a:r>
        </a:p>
      </dgm:t>
    </dgm:pt>
    <dgm:pt modelId="{9BB7D54B-AFC1-43DE-9699-A714BDB77335}" type="parTrans" cxnId="{E308BD30-EA29-4E28-B8B4-377E646DF087}">
      <dgm:prSet/>
      <dgm:spPr/>
      <dgm:t>
        <a:bodyPr/>
        <a:lstStyle/>
        <a:p>
          <a:endParaRPr lang="en-US"/>
        </a:p>
      </dgm:t>
    </dgm:pt>
    <dgm:pt modelId="{170DF150-068D-4599-B579-68D3D5B41017}" type="sibTrans" cxnId="{E308BD30-EA29-4E28-B8B4-377E646DF087}">
      <dgm:prSet/>
      <dgm:spPr/>
      <dgm:t>
        <a:bodyPr/>
        <a:lstStyle/>
        <a:p>
          <a:endParaRPr lang="en-US"/>
        </a:p>
      </dgm:t>
    </dgm:pt>
    <dgm:pt modelId="{7374C9C3-9379-4EFB-9917-9B77A4DDDADB}" type="pres">
      <dgm:prSet presAssocID="{7EF8DD36-1374-4ABB-B0A9-E0E1C6C9C194}" presName="diagram" presStyleCnt="0">
        <dgm:presLayoutVars>
          <dgm:dir/>
          <dgm:resizeHandles val="exact"/>
        </dgm:presLayoutVars>
      </dgm:prSet>
      <dgm:spPr/>
    </dgm:pt>
    <dgm:pt modelId="{DF6F4607-9989-4837-AC4B-6B21D53CC913}" type="pres">
      <dgm:prSet presAssocID="{9C593B00-25B2-4530-A1A8-CF7495137702}" presName="node" presStyleLbl="node1" presStyleIdx="0" presStyleCnt="9">
        <dgm:presLayoutVars>
          <dgm:bulletEnabled val="1"/>
        </dgm:presLayoutVars>
      </dgm:prSet>
      <dgm:spPr/>
    </dgm:pt>
    <dgm:pt modelId="{B73594D1-EC60-4111-A843-0A4825E24D96}" type="pres">
      <dgm:prSet presAssocID="{B8D701D9-01FE-47A0-BE49-7D906B5222E3}" presName="sibTrans" presStyleCnt="0"/>
      <dgm:spPr/>
    </dgm:pt>
    <dgm:pt modelId="{BDCA28BE-99EB-4A80-9A58-EC7562D7756A}" type="pres">
      <dgm:prSet presAssocID="{8EB6BB90-255E-428D-9836-C6733B107032}" presName="node" presStyleLbl="node1" presStyleIdx="1" presStyleCnt="9">
        <dgm:presLayoutVars>
          <dgm:bulletEnabled val="1"/>
        </dgm:presLayoutVars>
      </dgm:prSet>
      <dgm:spPr/>
    </dgm:pt>
    <dgm:pt modelId="{DA82FA45-43F5-4E57-B734-9F9EB894898D}" type="pres">
      <dgm:prSet presAssocID="{3F3F329E-38BA-497E-AB97-ECA4E2D4F775}" presName="sibTrans" presStyleCnt="0"/>
      <dgm:spPr/>
    </dgm:pt>
    <dgm:pt modelId="{9ACE2252-F266-4789-A6DA-D96D2BC91B53}" type="pres">
      <dgm:prSet presAssocID="{F2153632-71A7-425A-B095-5D84D88BC467}" presName="node" presStyleLbl="node1" presStyleIdx="2" presStyleCnt="9">
        <dgm:presLayoutVars>
          <dgm:bulletEnabled val="1"/>
        </dgm:presLayoutVars>
      </dgm:prSet>
      <dgm:spPr/>
    </dgm:pt>
    <dgm:pt modelId="{52B4BF4E-2640-4AB3-A7D0-1FE466C7D35C}" type="pres">
      <dgm:prSet presAssocID="{41918376-D425-4224-8A3B-FEF9A70A3179}" presName="sibTrans" presStyleCnt="0"/>
      <dgm:spPr/>
    </dgm:pt>
    <dgm:pt modelId="{869BF85F-E99B-4136-9E2B-FBD5FE06BDD3}" type="pres">
      <dgm:prSet presAssocID="{6A2755A3-212F-414B-8C9D-59FEB1EE1CA3}" presName="node" presStyleLbl="node1" presStyleIdx="3" presStyleCnt="9">
        <dgm:presLayoutVars>
          <dgm:bulletEnabled val="1"/>
        </dgm:presLayoutVars>
      </dgm:prSet>
      <dgm:spPr/>
    </dgm:pt>
    <dgm:pt modelId="{E28CF0C9-0EA0-4DA1-9813-003209BCE5F1}" type="pres">
      <dgm:prSet presAssocID="{0B185F18-C226-44BF-BBAC-F282734A3AB2}" presName="sibTrans" presStyleCnt="0"/>
      <dgm:spPr/>
    </dgm:pt>
    <dgm:pt modelId="{BDCACC50-A59D-4C56-BE61-0E348B0A8459}" type="pres">
      <dgm:prSet presAssocID="{4051F9AF-B74B-49BB-9BB6-A942EF04C4DA}" presName="node" presStyleLbl="node1" presStyleIdx="4" presStyleCnt="9">
        <dgm:presLayoutVars>
          <dgm:bulletEnabled val="1"/>
        </dgm:presLayoutVars>
      </dgm:prSet>
      <dgm:spPr/>
    </dgm:pt>
    <dgm:pt modelId="{A2356AD6-CA49-425D-BF4E-39C46C1E9615}" type="pres">
      <dgm:prSet presAssocID="{4067F47D-522C-4E45-9AC7-A016FB053D81}" presName="sibTrans" presStyleCnt="0"/>
      <dgm:spPr/>
    </dgm:pt>
    <dgm:pt modelId="{4633A3C2-10C6-4F0B-A707-0EBC24B88081}" type="pres">
      <dgm:prSet presAssocID="{E3478FF9-B661-4575-A01A-4527141CF32C}" presName="node" presStyleLbl="node1" presStyleIdx="5" presStyleCnt="9">
        <dgm:presLayoutVars>
          <dgm:bulletEnabled val="1"/>
        </dgm:presLayoutVars>
      </dgm:prSet>
      <dgm:spPr/>
    </dgm:pt>
    <dgm:pt modelId="{558B8AF8-0DA0-4782-92C3-5E2A185A2AF7}" type="pres">
      <dgm:prSet presAssocID="{6A1CDE69-BC9B-401E-9C90-3C3D85348FEC}" presName="sibTrans" presStyleCnt="0"/>
      <dgm:spPr/>
    </dgm:pt>
    <dgm:pt modelId="{1078A17C-C32C-468A-947E-DF9DE4F3BAD0}" type="pres">
      <dgm:prSet presAssocID="{3C092031-F0E3-4049-A20B-72A55335E11E}" presName="node" presStyleLbl="node1" presStyleIdx="6" presStyleCnt="9">
        <dgm:presLayoutVars>
          <dgm:bulletEnabled val="1"/>
        </dgm:presLayoutVars>
      </dgm:prSet>
      <dgm:spPr/>
    </dgm:pt>
    <dgm:pt modelId="{93ABAD24-965A-4204-9AF5-FABB9C591C0D}" type="pres">
      <dgm:prSet presAssocID="{91437C6B-5C1C-4118-BD3F-C7E5707E127A}" presName="sibTrans" presStyleCnt="0"/>
      <dgm:spPr/>
    </dgm:pt>
    <dgm:pt modelId="{4631775B-A8DD-4671-A5B4-93283873AF1D}" type="pres">
      <dgm:prSet presAssocID="{B5EF4A8B-27FD-4B39-8358-009AE9354DA0}" presName="node" presStyleLbl="node1" presStyleIdx="7" presStyleCnt="9">
        <dgm:presLayoutVars>
          <dgm:bulletEnabled val="1"/>
        </dgm:presLayoutVars>
      </dgm:prSet>
      <dgm:spPr/>
    </dgm:pt>
    <dgm:pt modelId="{67F9F887-C039-4FD5-A175-7FAF6E822002}" type="pres">
      <dgm:prSet presAssocID="{DF020F84-0BB7-416F-96D7-8056A621664E}" presName="sibTrans" presStyleCnt="0"/>
      <dgm:spPr/>
    </dgm:pt>
    <dgm:pt modelId="{5777CAB1-132D-4CC7-B317-581B6B34D79D}" type="pres">
      <dgm:prSet presAssocID="{FEB198F8-2B10-483E-A976-53DFE5FD1A41}" presName="node" presStyleLbl="node1" presStyleIdx="8" presStyleCnt="9">
        <dgm:presLayoutVars>
          <dgm:bulletEnabled val="1"/>
        </dgm:presLayoutVars>
      </dgm:prSet>
      <dgm:spPr/>
    </dgm:pt>
  </dgm:ptLst>
  <dgm:cxnLst>
    <dgm:cxn modelId="{DF8AF513-0F21-46ED-9C61-938D5185B226}" srcId="{7EF8DD36-1374-4ABB-B0A9-E0E1C6C9C194}" destId="{9C593B00-25B2-4530-A1A8-CF7495137702}" srcOrd="0" destOrd="0" parTransId="{DD1720DC-C6D6-4118-B77A-F9E4EFB5DB04}" sibTransId="{B8D701D9-01FE-47A0-BE49-7D906B5222E3}"/>
    <dgm:cxn modelId="{B8E3E71D-DE81-41FF-86B2-CD7784287056}" type="presOf" srcId="{6A2755A3-212F-414B-8C9D-59FEB1EE1CA3}" destId="{869BF85F-E99B-4136-9E2B-FBD5FE06BDD3}" srcOrd="0" destOrd="0" presId="urn:microsoft.com/office/officeart/2005/8/layout/default"/>
    <dgm:cxn modelId="{41BC8023-6D5F-4F5D-9D18-BFAAF03D2254}" srcId="{7EF8DD36-1374-4ABB-B0A9-E0E1C6C9C194}" destId="{6A2755A3-212F-414B-8C9D-59FEB1EE1CA3}" srcOrd="3" destOrd="0" parTransId="{CB77C1AE-9218-42B3-86DD-6F2F532AA82A}" sibTransId="{0B185F18-C226-44BF-BBAC-F282734A3AB2}"/>
    <dgm:cxn modelId="{E308BD30-EA29-4E28-B8B4-377E646DF087}" srcId="{7EF8DD36-1374-4ABB-B0A9-E0E1C6C9C194}" destId="{FEB198F8-2B10-483E-A976-53DFE5FD1A41}" srcOrd="8" destOrd="0" parTransId="{9BB7D54B-AFC1-43DE-9699-A714BDB77335}" sibTransId="{170DF150-068D-4599-B579-68D3D5B41017}"/>
    <dgm:cxn modelId="{87D64836-601C-44B0-9FFE-8AB45B94131F}" srcId="{7EF8DD36-1374-4ABB-B0A9-E0E1C6C9C194}" destId="{B5EF4A8B-27FD-4B39-8358-009AE9354DA0}" srcOrd="7" destOrd="0" parTransId="{7B7B12FB-BDB8-46D8-B5EA-0C45F3943A7F}" sibTransId="{DF020F84-0BB7-416F-96D7-8056A621664E}"/>
    <dgm:cxn modelId="{6CAF405C-36A1-4BE4-A668-9276C7C7E31D}" type="presOf" srcId="{F2153632-71A7-425A-B095-5D84D88BC467}" destId="{9ACE2252-F266-4789-A6DA-D96D2BC91B53}" srcOrd="0" destOrd="0" presId="urn:microsoft.com/office/officeart/2005/8/layout/default"/>
    <dgm:cxn modelId="{4731905C-B090-4C42-8853-D3E085B4AFA9}" type="presOf" srcId="{3C092031-F0E3-4049-A20B-72A55335E11E}" destId="{1078A17C-C32C-468A-947E-DF9DE4F3BAD0}" srcOrd="0" destOrd="0" presId="urn:microsoft.com/office/officeart/2005/8/layout/default"/>
    <dgm:cxn modelId="{FABD9764-30A1-4925-BD0D-07BA48ECB1A5}" type="presOf" srcId="{FEB198F8-2B10-483E-A976-53DFE5FD1A41}" destId="{5777CAB1-132D-4CC7-B317-581B6B34D79D}" srcOrd="0" destOrd="0" presId="urn:microsoft.com/office/officeart/2005/8/layout/default"/>
    <dgm:cxn modelId="{52BCAE83-8057-4781-9F88-B2A40F7019B4}" type="presOf" srcId="{8EB6BB90-255E-428D-9836-C6733B107032}" destId="{BDCA28BE-99EB-4A80-9A58-EC7562D7756A}" srcOrd="0" destOrd="0" presId="urn:microsoft.com/office/officeart/2005/8/layout/default"/>
    <dgm:cxn modelId="{98F713A0-4B30-4B1A-AE82-19F7DA108E2D}" srcId="{7EF8DD36-1374-4ABB-B0A9-E0E1C6C9C194}" destId="{3C092031-F0E3-4049-A20B-72A55335E11E}" srcOrd="6" destOrd="0" parTransId="{884F4EB7-AACA-4A29-B84E-8C272F01F1AC}" sibTransId="{91437C6B-5C1C-4118-BD3F-C7E5707E127A}"/>
    <dgm:cxn modelId="{1E2794A8-7524-4D5D-8D58-0DD1B45018FE}" srcId="{7EF8DD36-1374-4ABB-B0A9-E0E1C6C9C194}" destId="{4051F9AF-B74B-49BB-9BB6-A942EF04C4DA}" srcOrd="4" destOrd="0" parTransId="{7FC2B70C-AC0F-4525-BB7F-CE92D7B1DCFE}" sibTransId="{4067F47D-522C-4E45-9AC7-A016FB053D81}"/>
    <dgm:cxn modelId="{908F28AC-1FD8-4635-ADE2-75162FC94282}" type="presOf" srcId="{4051F9AF-B74B-49BB-9BB6-A942EF04C4DA}" destId="{BDCACC50-A59D-4C56-BE61-0E348B0A8459}" srcOrd="0" destOrd="0" presId="urn:microsoft.com/office/officeart/2005/8/layout/default"/>
    <dgm:cxn modelId="{955AB4AF-A98D-4BFF-BF08-6416C6C7D872}" srcId="{7EF8DD36-1374-4ABB-B0A9-E0E1C6C9C194}" destId="{8EB6BB90-255E-428D-9836-C6733B107032}" srcOrd="1" destOrd="0" parTransId="{0A20F977-EFA6-4F16-8347-2E80E5AF1FFF}" sibTransId="{3F3F329E-38BA-497E-AB97-ECA4E2D4F775}"/>
    <dgm:cxn modelId="{3CA727B6-DCBA-4E6E-A4BF-AC6B948295DD}" srcId="{7EF8DD36-1374-4ABB-B0A9-E0E1C6C9C194}" destId="{F2153632-71A7-425A-B095-5D84D88BC467}" srcOrd="2" destOrd="0" parTransId="{0DA3D24C-6DDB-4568-A41A-CF20122A38DB}" sibTransId="{41918376-D425-4224-8A3B-FEF9A70A3179}"/>
    <dgm:cxn modelId="{74B16EBC-932A-4F9C-880E-E17FBEBBAA72}" type="presOf" srcId="{E3478FF9-B661-4575-A01A-4527141CF32C}" destId="{4633A3C2-10C6-4F0B-A707-0EBC24B88081}" srcOrd="0" destOrd="0" presId="urn:microsoft.com/office/officeart/2005/8/layout/default"/>
    <dgm:cxn modelId="{FC261CC6-0AD2-4322-9DB8-D44CC45B44E6}" srcId="{7EF8DD36-1374-4ABB-B0A9-E0E1C6C9C194}" destId="{E3478FF9-B661-4575-A01A-4527141CF32C}" srcOrd="5" destOrd="0" parTransId="{6DA20611-A0B2-4FC6-962D-F8347E003095}" sibTransId="{6A1CDE69-BC9B-401E-9C90-3C3D85348FEC}"/>
    <dgm:cxn modelId="{60D230C7-ED23-454B-B458-1C1B0D03AFDD}" type="presOf" srcId="{9C593B00-25B2-4530-A1A8-CF7495137702}" destId="{DF6F4607-9989-4837-AC4B-6B21D53CC913}" srcOrd="0" destOrd="0" presId="urn:microsoft.com/office/officeart/2005/8/layout/default"/>
    <dgm:cxn modelId="{F38772EB-705C-45C3-9C7E-B3DB44753373}" type="presOf" srcId="{7EF8DD36-1374-4ABB-B0A9-E0E1C6C9C194}" destId="{7374C9C3-9379-4EFB-9917-9B77A4DDDADB}" srcOrd="0" destOrd="0" presId="urn:microsoft.com/office/officeart/2005/8/layout/default"/>
    <dgm:cxn modelId="{CFFE1DEE-CA51-4136-B161-EB1F0DF6F84A}" type="presOf" srcId="{B5EF4A8B-27FD-4B39-8358-009AE9354DA0}" destId="{4631775B-A8DD-4671-A5B4-93283873AF1D}" srcOrd="0" destOrd="0" presId="urn:microsoft.com/office/officeart/2005/8/layout/default"/>
    <dgm:cxn modelId="{F7503F5F-60C8-4C85-A73A-9241C3053375}" type="presParOf" srcId="{7374C9C3-9379-4EFB-9917-9B77A4DDDADB}" destId="{DF6F4607-9989-4837-AC4B-6B21D53CC913}" srcOrd="0" destOrd="0" presId="urn:microsoft.com/office/officeart/2005/8/layout/default"/>
    <dgm:cxn modelId="{A193D4C3-CB66-458D-A7E4-2507D8C0B02D}" type="presParOf" srcId="{7374C9C3-9379-4EFB-9917-9B77A4DDDADB}" destId="{B73594D1-EC60-4111-A843-0A4825E24D96}" srcOrd="1" destOrd="0" presId="urn:microsoft.com/office/officeart/2005/8/layout/default"/>
    <dgm:cxn modelId="{48ED0EC8-5359-427F-8C76-42A413D5E08C}" type="presParOf" srcId="{7374C9C3-9379-4EFB-9917-9B77A4DDDADB}" destId="{BDCA28BE-99EB-4A80-9A58-EC7562D7756A}" srcOrd="2" destOrd="0" presId="urn:microsoft.com/office/officeart/2005/8/layout/default"/>
    <dgm:cxn modelId="{A4DF6C35-1F8D-4383-9E29-75AF106B1D69}" type="presParOf" srcId="{7374C9C3-9379-4EFB-9917-9B77A4DDDADB}" destId="{DA82FA45-43F5-4E57-B734-9F9EB894898D}" srcOrd="3" destOrd="0" presId="urn:microsoft.com/office/officeart/2005/8/layout/default"/>
    <dgm:cxn modelId="{8BF2F0DC-CD6A-4DCD-9BE4-37D0FECA0BEB}" type="presParOf" srcId="{7374C9C3-9379-4EFB-9917-9B77A4DDDADB}" destId="{9ACE2252-F266-4789-A6DA-D96D2BC91B53}" srcOrd="4" destOrd="0" presId="urn:microsoft.com/office/officeart/2005/8/layout/default"/>
    <dgm:cxn modelId="{D4255BFE-2056-4A60-99D8-228D39CF8125}" type="presParOf" srcId="{7374C9C3-9379-4EFB-9917-9B77A4DDDADB}" destId="{52B4BF4E-2640-4AB3-A7D0-1FE466C7D35C}" srcOrd="5" destOrd="0" presId="urn:microsoft.com/office/officeart/2005/8/layout/default"/>
    <dgm:cxn modelId="{B96E84A9-1962-4D69-AFF3-002CDFC06ECC}" type="presParOf" srcId="{7374C9C3-9379-4EFB-9917-9B77A4DDDADB}" destId="{869BF85F-E99B-4136-9E2B-FBD5FE06BDD3}" srcOrd="6" destOrd="0" presId="urn:microsoft.com/office/officeart/2005/8/layout/default"/>
    <dgm:cxn modelId="{83752A0F-176A-49C6-9BC0-D013C1562666}" type="presParOf" srcId="{7374C9C3-9379-4EFB-9917-9B77A4DDDADB}" destId="{E28CF0C9-0EA0-4DA1-9813-003209BCE5F1}" srcOrd="7" destOrd="0" presId="urn:microsoft.com/office/officeart/2005/8/layout/default"/>
    <dgm:cxn modelId="{CC8DE4D3-D667-430C-9A96-A10C273E00BA}" type="presParOf" srcId="{7374C9C3-9379-4EFB-9917-9B77A4DDDADB}" destId="{BDCACC50-A59D-4C56-BE61-0E348B0A8459}" srcOrd="8" destOrd="0" presId="urn:microsoft.com/office/officeart/2005/8/layout/default"/>
    <dgm:cxn modelId="{546E01D8-1A1D-4B0D-A236-479429A676C4}" type="presParOf" srcId="{7374C9C3-9379-4EFB-9917-9B77A4DDDADB}" destId="{A2356AD6-CA49-425D-BF4E-39C46C1E9615}" srcOrd="9" destOrd="0" presId="urn:microsoft.com/office/officeart/2005/8/layout/default"/>
    <dgm:cxn modelId="{8DCFFB10-1923-4F32-B02B-9E4A69A22231}" type="presParOf" srcId="{7374C9C3-9379-4EFB-9917-9B77A4DDDADB}" destId="{4633A3C2-10C6-4F0B-A707-0EBC24B88081}" srcOrd="10" destOrd="0" presId="urn:microsoft.com/office/officeart/2005/8/layout/default"/>
    <dgm:cxn modelId="{E1CCC3A2-0036-420C-81F7-5575EBC9F739}" type="presParOf" srcId="{7374C9C3-9379-4EFB-9917-9B77A4DDDADB}" destId="{558B8AF8-0DA0-4782-92C3-5E2A185A2AF7}" srcOrd="11" destOrd="0" presId="urn:microsoft.com/office/officeart/2005/8/layout/default"/>
    <dgm:cxn modelId="{A5BE171D-4B43-40F1-B500-478B96CCCADD}" type="presParOf" srcId="{7374C9C3-9379-4EFB-9917-9B77A4DDDADB}" destId="{1078A17C-C32C-468A-947E-DF9DE4F3BAD0}" srcOrd="12" destOrd="0" presId="urn:microsoft.com/office/officeart/2005/8/layout/default"/>
    <dgm:cxn modelId="{29C24D6A-1201-4551-A903-B4997F5ECBF3}" type="presParOf" srcId="{7374C9C3-9379-4EFB-9917-9B77A4DDDADB}" destId="{93ABAD24-965A-4204-9AF5-FABB9C591C0D}" srcOrd="13" destOrd="0" presId="urn:microsoft.com/office/officeart/2005/8/layout/default"/>
    <dgm:cxn modelId="{CDF02506-46BC-43DD-AD3F-8F7F436D5B46}" type="presParOf" srcId="{7374C9C3-9379-4EFB-9917-9B77A4DDDADB}" destId="{4631775B-A8DD-4671-A5B4-93283873AF1D}" srcOrd="14" destOrd="0" presId="urn:microsoft.com/office/officeart/2005/8/layout/default"/>
    <dgm:cxn modelId="{C3045F7E-5102-441B-B12F-36898E375453}" type="presParOf" srcId="{7374C9C3-9379-4EFB-9917-9B77A4DDDADB}" destId="{67F9F887-C039-4FD5-A175-7FAF6E822002}" srcOrd="15" destOrd="0" presId="urn:microsoft.com/office/officeart/2005/8/layout/default"/>
    <dgm:cxn modelId="{C06C8E5B-E014-4FBD-9060-5ECD5B9BD574}" type="presParOf" srcId="{7374C9C3-9379-4EFB-9917-9B77A4DDDADB}" destId="{5777CAB1-132D-4CC7-B317-581B6B34D79D}"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6FDE6F8-9F3A-4479-BFF3-DC408A4FC57C}" type="doc">
      <dgm:prSet loTypeId="urn:microsoft.com/office/officeart/2005/8/layout/default" loCatId="list" qsTypeId="urn:microsoft.com/office/officeart/2005/8/quickstyle/3d2" qsCatId="3D" csTypeId="urn:microsoft.com/office/officeart/2005/8/colors/colorful5" csCatId="colorful" phldr="1"/>
      <dgm:spPr/>
      <dgm:t>
        <a:bodyPr/>
        <a:lstStyle/>
        <a:p>
          <a:endParaRPr lang="en-US"/>
        </a:p>
      </dgm:t>
    </dgm:pt>
    <dgm:pt modelId="{56449A45-B345-408E-8D8B-E73709F8B46A}">
      <dgm:prSet phldrT="[Text]"/>
      <dgm:spPr/>
      <dgm:t>
        <a:bodyPr/>
        <a:lstStyle/>
        <a:p>
          <a:r>
            <a:rPr lang="en-US" dirty="0"/>
            <a:t>Links</a:t>
          </a:r>
        </a:p>
      </dgm:t>
    </dgm:pt>
    <dgm:pt modelId="{C1A2F2BC-06F4-4900-ADDE-4E9E7E881DD9}" type="parTrans" cxnId="{739E7B6B-5486-405F-B0EC-E085CAF9E792}">
      <dgm:prSet/>
      <dgm:spPr/>
      <dgm:t>
        <a:bodyPr/>
        <a:lstStyle/>
        <a:p>
          <a:endParaRPr lang="en-US"/>
        </a:p>
      </dgm:t>
    </dgm:pt>
    <dgm:pt modelId="{44AB0DC2-8251-439B-B8FF-10F1E090B54D}" type="sibTrans" cxnId="{739E7B6B-5486-405F-B0EC-E085CAF9E792}">
      <dgm:prSet/>
      <dgm:spPr/>
      <dgm:t>
        <a:bodyPr/>
        <a:lstStyle/>
        <a:p>
          <a:endParaRPr lang="en-US"/>
        </a:p>
      </dgm:t>
    </dgm:pt>
    <dgm:pt modelId="{70B7336B-8E18-4850-BD45-AD2A2FF50372}">
      <dgm:prSet phldrT="[Text]"/>
      <dgm:spPr/>
      <dgm:t>
        <a:bodyPr/>
        <a:lstStyle/>
        <a:p>
          <a:r>
            <a:rPr lang="en-US" dirty="0"/>
            <a:t>Forms</a:t>
          </a:r>
        </a:p>
      </dgm:t>
    </dgm:pt>
    <dgm:pt modelId="{EC8ECABB-A5E0-4972-B5FB-FE5E6F252016}" type="parTrans" cxnId="{645A0463-6B63-4996-9546-AE2917A0A95A}">
      <dgm:prSet/>
      <dgm:spPr/>
      <dgm:t>
        <a:bodyPr/>
        <a:lstStyle/>
        <a:p>
          <a:endParaRPr lang="en-US"/>
        </a:p>
      </dgm:t>
    </dgm:pt>
    <dgm:pt modelId="{28EA62B3-C3D1-4C12-A052-D92CD6B275D0}" type="sibTrans" cxnId="{645A0463-6B63-4996-9546-AE2917A0A95A}">
      <dgm:prSet/>
      <dgm:spPr/>
      <dgm:t>
        <a:bodyPr/>
        <a:lstStyle/>
        <a:p>
          <a:endParaRPr lang="en-US"/>
        </a:p>
      </dgm:t>
    </dgm:pt>
    <dgm:pt modelId="{8D867EB2-3D40-48C9-8BC0-2EF6D9F5619D}">
      <dgm:prSet phldrT="[Text]"/>
      <dgm:spPr/>
      <dgm:t>
        <a:bodyPr/>
        <a:lstStyle/>
        <a:p>
          <a:r>
            <a:rPr lang="en-US" dirty="0"/>
            <a:t>Client side scripting</a:t>
          </a:r>
        </a:p>
      </dgm:t>
    </dgm:pt>
    <dgm:pt modelId="{5ACA1DF7-29B4-46EB-8A13-D38FF26B06D4}" type="parTrans" cxnId="{11CBBCEA-4940-4876-8390-6BEF255CCE2A}">
      <dgm:prSet/>
      <dgm:spPr/>
      <dgm:t>
        <a:bodyPr/>
        <a:lstStyle/>
        <a:p>
          <a:endParaRPr lang="en-US"/>
        </a:p>
      </dgm:t>
    </dgm:pt>
    <dgm:pt modelId="{A5EC3EC6-2DFA-4E7F-A79A-3F8D58C1D9A3}" type="sibTrans" cxnId="{11CBBCEA-4940-4876-8390-6BEF255CCE2A}">
      <dgm:prSet/>
      <dgm:spPr/>
      <dgm:t>
        <a:bodyPr/>
        <a:lstStyle/>
        <a:p>
          <a:endParaRPr lang="en-US"/>
        </a:p>
      </dgm:t>
    </dgm:pt>
    <dgm:pt modelId="{C08B8D35-35BE-4511-B08E-CEF6F7B6ADF0}">
      <dgm:prSet phldrT="[Text]"/>
      <dgm:spPr/>
      <dgm:t>
        <a:bodyPr/>
        <a:lstStyle/>
        <a:p>
          <a:r>
            <a:rPr lang="en-US" dirty="0"/>
            <a:t>Dynamic HTML</a:t>
          </a:r>
        </a:p>
      </dgm:t>
    </dgm:pt>
    <dgm:pt modelId="{F47831FA-04FF-487D-90D4-25C87F2C9B64}" type="parTrans" cxnId="{0677DF42-FEFE-43F2-BCAF-6D17E940AE8D}">
      <dgm:prSet/>
      <dgm:spPr/>
      <dgm:t>
        <a:bodyPr/>
        <a:lstStyle/>
        <a:p>
          <a:endParaRPr lang="en-US"/>
        </a:p>
      </dgm:t>
    </dgm:pt>
    <dgm:pt modelId="{205BA29D-086A-4B03-A41F-59C50417E04E}" type="sibTrans" cxnId="{0677DF42-FEFE-43F2-BCAF-6D17E940AE8D}">
      <dgm:prSet/>
      <dgm:spPr/>
      <dgm:t>
        <a:bodyPr/>
        <a:lstStyle/>
        <a:p>
          <a:endParaRPr lang="en-US"/>
        </a:p>
      </dgm:t>
    </dgm:pt>
    <dgm:pt modelId="{83BA80F7-FCA7-46F6-BE52-842B1C02354A}">
      <dgm:prSet phldrT="[Text]"/>
      <dgm:spPr/>
      <dgm:t>
        <a:bodyPr/>
        <a:lstStyle/>
        <a:p>
          <a:r>
            <a:rPr lang="en-US" dirty="0"/>
            <a:t>Pop up windows</a:t>
          </a:r>
        </a:p>
      </dgm:t>
    </dgm:pt>
    <dgm:pt modelId="{4D37DED6-7A97-4A39-AEF1-600008132D61}" type="parTrans" cxnId="{A538EFEE-29AF-4C31-91A3-DAE724BE80C2}">
      <dgm:prSet/>
      <dgm:spPr/>
      <dgm:t>
        <a:bodyPr/>
        <a:lstStyle/>
        <a:p>
          <a:endParaRPr lang="en-US"/>
        </a:p>
      </dgm:t>
    </dgm:pt>
    <dgm:pt modelId="{EF818F69-DA31-4D6E-9705-99751B0E613D}" type="sibTrans" cxnId="{A538EFEE-29AF-4C31-91A3-DAE724BE80C2}">
      <dgm:prSet/>
      <dgm:spPr/>
      <dgm:t>
        <a:bodyPr/>
        <a:lstStyle/>
        <a:p>
          <a:endParaRPr lang="en-US"/>
        </a:p>
      </dgm:t>
    </dgm:pt>
    <dgm:pt modelId="{A9A7AABA-3F7C-415D-B953-94052020D22B}">
      <dgm:prSet phldrT="[Text]"/>
      <dgm:spPr/>
      <dgm:t>
        <a:bodyPr/>
        <a:lstStyle/>
        <a:p>
          <a:r>
            <a:rPr lang="en-US" dirty="0"/>
            <a:t>Streaming content</a:t>
          </a:r>
        </a:p>
      </dgm:t>
    </dgm:pt>
    <dgm:pt modelId="{5287127A-9A67-448B-8939-DA0AF17A28D6}" type="parTrans" cxnId="{D5CE38E7-EC96-4984-9008-A843EDDF2CCA}">
      <dgm:prSet/>
      <dgm:spPr/>
      <dgm:t>
        <a:bodyPr/>
        <a:lstStyle/>
        <a:p>
          <a:endParaRPr lang="en-US"/>
        </a:p>
      </dgm:t>
    </dgm:pt>
    <dgm:pt modelId="{8B61175F-0287-41B7-A5D6-A1FDD288A2FF}" type="sibTrans" cxnId="{D5CE38E7-EC96-4984-9008-A843EDDF2CCA}">
      <dgm:prSet/>
      <dgm:spPr/>
      <dgm:t>
        <a:bodyPr/>
        <a:lstStyle/>
        <a:p>
          <a:endParaRPr lang="en-US"/>
        </a:p>
      </dgm:t>
    </dgm:pt>
    <dgm:pt modelId="{EA21EEB5-3C5C-42DA-B8E0-7C6BAB4F7EB0}">
      <dgm:prSet phldrT="[Text]"/>
      <dgm:spPr/>
      <dgm:t>
        <a:bodyPr/>
        <a:lstStyle/>
        <a:p>
          <a:r>
            <a:rPr lang="en-US" dirty="0"/>
            <a:t>Cookies</a:t>
          </a:r>
        </a:p>
      </dgm:t>
    </dgm:pt>
    <dgm:pt modelId="{F90E6989-ADD8-4B5A-9A89-71BFDE3F5B2F}" type="parTrans" cxnId="{891695C9-22C5-4363-8831-AEEE48221FE9}">
      <dgm:prSet/>
      <dgm:spPr/>
      <dgm:t>
        <a:bodyPr/>
        <a:lstStyle/>
        <a:p>
          <a:endParaRPr lang="en-US"/>
        </a:p>
      </dgm:t>
    </dgm:pt>
    <dgm:pt modelId="{00D2A310-F397-4F18-9C4E-21FD5A87A9E1}" type="sibTrans" cxnId="{891695C9-22C5-4363-8831-AEEE48221FE9}">
      <dgm:prSet/>
      <dgm:spPr/>
      <dgm:t>
        <a:bodyPr/>
        <a:lstStyle/>
        <a:p>
          <a:endParaRPr lang="en-US"/>
        </a:p>
      </dgm:t>
    </dgm:pt>
    <dgm:pt modelId="{7D0E754E-9128-4EE5-9187-961F45CA8FD0}">
      <dgm:prSet phldrT="[Text]"/>
      <dgm:spPr/>
      <dgm:t>
        <a:bodyPr/>
        <a:lstStyle/>
        <a:p>
          <a:r>
            <a:rPr lang="en-US" dirty="0"/>
            <a:t>Application specific interface mechanisms</a:t>
          </a:r>
        </a:p>
      </dgm:t>
    </dgm:pt>
    <dgm:pt modelId="{97466DD3-4CDE-4E6A-8089-66F556A3CD18}" type="parTrans" cxnId="{27B65F92-642B-426E-9B8D-DEF5F57009B7}">
      <dgm:prSet/>
      <dgm:spPr/>
      <dgm:t>
        <a:bodyPr/>
        <a:lstStyle/>
        <a:p>
          <a:endParaRPr lang="en-US"/>
        </a:p>
      </dgm:t>
    </dgm:pt>
    <dgm:pt modelId="{EEC99AE9-A7C4-4538-A3E0-BA8123FF0186}" type="sibTrans" cxnId="{27B65F92-642B-426E-9B8D-DEF5F57009B7}">
      <dgm:prSet/>
      <dgm:spPr/>
      <dgm:t>
        <a:bodyPr/>
        <a:lstStyle/>
        <a:p>
          <a:endParaRPr lang="en-US"/>
        </a:p>
      </dgm:t>
    </dgm:pt>
    <dgm:pt modelId="{BE149BE8-AB24-484E-B4C1-C08ADE3435AA}" type="pres">
      <dgm:prSet presAssocID="{96FDE6F8-9F3A-4479-BFF3-DC408A4FC57C}" presName="diagram" presStyleCnt="0">
        <dgm:presLayoutVars>
          <dgm:dir/>
          <dgm:resizeHandles val="exact"/>
        </dgm:presLayoutVars>
      </dgm:prSet>
      <dgm:spPr/>
    </dgm:pt>
    <dgm:pt modelId="{53FF2D65-E2EB-4FEE-8E80-9005A1D70C18}" type="pres">
      <dgm:prSet presAssocID="{56449A45-B345-408E-8D8B-E73709F8B46A}" presName="node" presStyleLbl="node1" presStyleIdx="0" presStyleCnt="8">
        <dgm:presLayoutVars>
          <dgm:bulletEnabled val="1"/>
        </dgm:presLayoutVars>
      </dgm:prSet>
      <dgm:spPr/>
    </dgm:pt>
    <dgm:pt modelId="{8790F068-0D1D-4268-9129-956E024E2B36}" type="pres">
      <dgm:prSet presAssocID="{44AB0DC2-8251-439B-B8FF-10F1E090B54D}" presName="sibTrans" presStyleCnt="0"/>
      <dgm:spPr/>
    </dgm:pt>
    <dgm:pt modelId="{942F1A34-900E-42A9-A436-DE06C9D0667F}" type="pres">
      <dgm:prSet presAssocID="{70B7336B-8E18-4850-BD45-AD2A2FF50372}" presName="node" presStyleLbl="node1" presStyleIdx="1" presStyleCnt="8">
        <dgm:presLayoutVars>
          <dgm:bulletEnabled val="1"/>
        </dgm:presLayoutVars>
      </dgm:prSet>
      <dgm:spPr/>
    </dgm:pt>
    <dgm:pt modelId="{0BB99707-A1E8-4454-8B8E-BF5A04468FE2}" type="pres">
      <dgm:prSet presAssocID="{28EA62B3-C3D1-4C12-A052-D92CD6B275D0}" presName="sibTrans" presStyleCnt="0"/>
      <dgm:spPr/>
    </dgm:pt>
    <dgm:pt modelId="{FE24CD42-BD16-46C6-BEBF-B7CA9A1075CF}" type="pres">
      <dgm:prSet presAssocID="{8D867EB2-3D40-48C9-8BC0-2EF6D9F5619D}" presName="node" presStyleLbl="node1" presStyleIdx="2" presStyleCnt="8">
        <dgm:presLayoutVars>
          <dgm:bulletEnabled val="1"/>
        </dgm:presLayoutVars>
      </dgm:prSet>
      <dgm:spPr/>
    </dgm:pt>
    <dgm:pt modelId="{32D5403C-BBA5-45EA-972E-C7DA7E0608D7}" type="pres">
      <dgm:prSet presAssocID="{A5EC3EC6-2DFA-4E7F-A79A-3F8D58C1D9A3}" presName="sibTrans" presStyleCnt="0"/>
      <dgm:spPr/>
    </dgm:pt>
    <dgm:pt modelId="{BE7A14F3-5EE9-45DA-B9B0-240525392B9C}" type="pres">
      <dgm:prSet presAssocID="{C08B8D35-35BE-4511-B08E-CEF6F7B6ADF0}" presName="node" presStyleLbl="node1" presStyleIdx="3" presStyleCnt="8">
        <dgm:presLayoutVars>
          <dgm:bulletEnabled val="1"/>
        </dgm:presLayoutVars>
      </dgm:prSet>
      <dgm:spPr/>
    </dgm:pt>
    <dgm:pt modelId="{376396EF-0D64-4092-949F-290A1811F47C}" type="pres">
      <dgm:prSet presAssocID="{205BA29D-086A-4B03-A41F-59C50417E04E}" presName="sibTrans" presStyleCnt="0"/>
      <dgm:spPr/>
    </dgm:pt>
    <dgm:pt modelId="{D933B1E9-84C1-4E3B-A28D-B3194F8266CF}" type="pres">
      <dgm:prSet presAssocID="{83BA80F7-FCA7-46F6-BE52-842B1C02354A}" presName="node" presStyleLbl="node1" presStyleIdx="4" presStyleCnt="8">
        <dgm:presLayoutVars>
          <dgm:bulletEnabled val="1"/>
        </dgm:presLayoutVars>
      </dgm:prSet>
      <dgm:spPr/>
    </dgm:pt>
    <dgm:pt modelId="{0DA2D539-25B6-43F6-81F5-067D01152188}" type="pres">
      <dgm:prSet presAssocID="{EF818F69-DA31-4D6E-9705-99751B0E613D}" presName="sibTrans" presStyleCnt="0"/>
      <dgm:spPr/>
    </dgm:pt>
    <dgm:pt modelId="{07FDB61D-A14A-4431-A852-E6030C4931C4}" type="pres">
      <dgm:prSet presAssocID="{A9A7AABA-3F7C-415D-B953-94052020D22B}" presName="node" presStyleLbl="node1" presStyleIdx="5" presStyleCnt="8">
        <dgm:presLayoutVars>
          <dgm:bulletEnabled val="1"/>
        </dgm:presLayoutVars>
      </dgm:prSet>
      <dgm:spPr/>
    </dgm:pt>
    <dgm:pt modelId="{7F161548-FE86-444B-B30A-086875AF0A3F}" type="pres">
      <dgm:prSet presAssocID="{8B61175F-0287-41B7-A5D6-A1FDD288A2FF}" presName="sibTrans" presStyleCnt="0"/>
      <dgm:spPr/>
    </dgm:pt>
    <dgm:pt modelId="{C822CA0B-D63F-4471-A069-6409B45DB51B}" type="pres">
      <dgm:prSet presAssocID="{EA21EEB5-3C5C-42DA-B8E0-7C6BAB4F7EB0}" presName="node" presStyleLbl="node1" presStyleIdx="6" presStyleCnt="8">
        <dgm:presLayoutVars>
          <dgm:bulletEnabled val="1"/>
        </dgm:presLayoutVars>
      </dgm:prSet>
      <dgm:spPr/>
    </dgm:pt>
    <dgm:pt modelId="{99416421-3D50-473C-A4F9-059A467FB278}" type="pres">
      <dgm:prSet presAssocID="{00D2A310-F397-4F18-9C4E-21FD5A87A9E1}" presName="sibTrans" presStyleCnt="0"/>
      <dgm:spPr/>
    </dgm:pt>
    <dgm:pt modelId="{8E996E3B-5809-4FFA-B4E5-0B2F03791CDA}" type="pres">
      <dgm:prSet presAssocID="{7D0E754E-9128-4EE5-9187-961F45CA8FD0}" presName="node" presStyleLbl="node1" presStyleIdx="7" presStyleCnt="8">
        <dgm:presLayoutVars>
          <dgm:bulletEnabled val="1"/>
        </dgm:presLayoutVars>
      </dgm:prSet>
      <dgm:spPr/>
    </dgm:pt>
  </dgm:ptLst>
  <dgm:cxnLst>
    <dgm:cxn modelId="{6DBF3C05-6BA7-4A7E-B54A-791B71865507}" type="presOf" srcId="{8D867EB2-3D40-48C9-8BC0-2EF6D9F5619D}" destId="{FE24CD42-BD16-46C6-BEBF-B7CA9A1075CF}" srcOrd="0" destOrd="0" presId="urn:microsoft.com/office/officeart/2005/8/layout/default"/>
    <dgm:cxn modelId="{854FEA21-0C27-4017-A7BB-C8C4BD08D91A}" type="presOf" srcId="{A9A7AABA-3F7C-415D-B953-94052020D22B}" destId="{07FDB61D-A14A-4431-A852-E6030C4931C4}" srcOrd="0" destOrd="0" presId="urn:microsoft.com/office/officeart/2005/8/layout/default"/>
    <dgm:cxn modelId="{0677DF42-FEFE-43F2-BCAF-6D17E940AE8D}" srcId="{96FDE6F8-9F3A-4479-BFF3-DC408A4FC57C}" destId="{C08B8D35-35BE-4511-B08E-CEF6F7B6ADF0}" srcOrd="3" destOrd="0" parTransId="{F47831FA-04FF-487D-90D4-25C87F2C9B64}" sibTransId="{205BA29D-086A-4B03-A41F-59C50417E04E}"/>
    <dgm:cxn modelId="{645A0463-6B63-4996-9546-AE2917A0A95A}" srcId="{96FDE6F8-9F3A-4479-BFF3-DC408A4FC57C}" destId="{70B7336B-8E18-4850-BD45-AD2A2FF50372}" srcOrd="1" destOrd="0" parTransId="{EC8ECABB-A5E0-4972-B5FB-FE5E6F252016}" sibTransId="{28EA62B3-C3D1-4C12-A052-D92CD6B275D0}"/>
    <dgm:cxn modelId="{739E7B6B-5486-405F-B0EC-E085CAF9E792}" srcId="{96FDE6F8-9F3A-4479-BFF3-DC408A4FC57C}" destId="{56449A45-B345-408E-8D8B-E73709F8B46A}" srcOrd="0" destOrd="0" parTransId="{C1A2F2BC-06F4-4900-ADDE-4E9E7E881DD9}" sibTransId="{44AB0DC2-8251-439B-B8FF-10F1E090B54D}"/>
    <dgm:cxn modelId="{18C94A6C-1ECF-4F78-9ED6-8EE8FB2819DB}" type="presOf" srcId="{83BA80F7-FCA7-46F6-BE52-842B1C02354A}" destId="{D933B1E9-84C1-4E3B-A28D-B3194F8266CF}" srcOrd="0" destOrd="0" presId="urn:microsoft.com/office/officeart/2005/8/layout/default"/>
    <dgm:cxn modelId="{21C70050-E920-498D-810F-816E04AB47E4}" type="presOf" srcId="{70B7336B-8E18-4850-BD45-AD2A2FF50372}" destId="{942F1A34-900E-42A9-A436-DE06C9D0667F}" srcOrd="0" destOrd="0" presId="urn:microsoft.com/office/officeart/2005/8/layout/default"/>
    <dgm:cxn modelId="{F303B652-F00D-45CA-91EB-7AC87B2CA7D0}" type="presOf" srcId="{7D0E754E-9128-4EE5-9187-961F45CA8FD0}" destId="{8E996E3B-5809-4FFA-B4E5-0B2F03791CDA}" srcOrd="0" destOrd="0" presId="urn:microsoft.com/office/officeart/2005/8/layout/default"/>
    <dgm:cxn modelId="{27B65F92-642B-426E-9B8D-DEF5F57009B7}" srcId="{96FDE6F8-9F3A-4479-BFF3-DC408A4FC57C}" destId="{7D0E754E-9128-4EE5-9187-961F45CA8FD0}" srcOrd="7" destOrd="0" parTransId="{97466DD3-4CDE-4E6A-8089-66F556A3CD18}" sibTransId="{EEC99AE9-A7C4-4538-A3E0-BA8123FF0186}"/>
    <dgm:cxn modelId="{35FFC6A6-342C-47D5-8BC6-8E6F77F8D05A}" type="presOf" srcId="{C08B8D35-35BE-4511-B08E-CEF6F7B6ADF0}" destId="{BE7A14F3-5EE9-45DA-B9B0-240525392B9C}" srcOrd="0" destOrd="0" presId="urn:microsoft.com/office/officeart/2005/8/layout/default"/>
    <dgm:cxn modelId="{99EEEEAA-E84E-4CC5-803C-00E4EA02734D}" type="presOf" srcId="{56449A45-B345-408E-8D8B-E73709F8B46A}" destId="{53FF2D65-E2EB-4FEE-8E80-9005A1D70C18}" srcOrd="0" destOrd="0" presId="urn:microsoft.com/office/officeart/2005/8/layout/default"/>
    <dgm:cxn modelId="{C93ACDC0-C228-403C-B0A9-289E7D1B3B8D}" type="presOf" srcId="{96FDE6F8-9F3A-4479-BFF3-DC408A4FC57C}" destId="{BE149BE8-AB24-484E-B4C1-C08ADE3435AA}" srcOrd="0" destOrd="0" presId="urn:microsoft.com/office/officeart/2005/8/layout/default"/>
    <dgm:cxn modelId="{891695C9-22C5-4363-8831-AEEE48221FE9}" srcId="{96FDE6F8-9F3A-4479-BFF3-DC408A4FC57C}" destId="{EA21EEB5-3C5C-42DA-B8E0-7C6BAB4F7EB0}" srcOrd="6" destOrd="0" parTransId="{F90E6989-ADD8-4B5A-9A89-71BFDE3F5B2F}" sibTransId="{00D2A310-F397-4F18-9C4E-21FD5A87A9E1}"/>
    <dgm:cxn modelId="{23C2D9CA-58B7-4F10-80BC-020846E8BCD8}" type="presOf" srcId="{EA21EEB5-3C5C-42DA-B8E0-7C6BAB4F7EB0}" destId="{C822CA0B-D63F-4471-A069-6409B45DB51B}" srcOrd="0" destOrd="0" presId="urn:microsoft.com/office/officeart/2005/8/layout/default"/>
    <dgm:cxn modelId="{D5CE38E7-EC96-4984-9008-A843EDDF2CCA}" srcId="{96FDE6F8-9F3A-4479-BFF3-DC408A4FC57C}" destId="{A9A7AABA-3F7C-415D-B953-94052020D22B}" srcOrd="5" destOrd="0" parTransId="{5287127A-9A67-448B-8939-DA0AF17A28D6}" sibTransId="{8B61175F-0287-41B7-A5D6-A1FDD288A2FF}"/>
    <dgm:cxn modelId="{11CBBCEA-4940-4876-8390-6BEF255CCE2A}" srcId="{96FDE6F8-9F3A-4479-BFF3-DC408A4FC57C}" destId="{8D867EB2-3D40-48C9-8BC0-2EF6D9F5619D}" srcOrd="2" destOrd="0" parTransId="{5ACA1DF7-29B4-46EB-8A13-D38FF26B06D4}" sibTransId="{A5EC3EC6-2DFA-4E7F-A79A-3F8D58C1D9A3}"/>
    <dgm:cxn modelId="{A538EFEE-29AF-4C31-91A3-DAE724BE80C2}" srcId="{96FDE6F8-9F3A-4479-BFF3-DC408A4FC57C}" destId="{83BA80F7-FCA7-46F6-BE52-842B1C02354A}" srcOrd="4" destOrd="0" parTransId="{4D37DED6-7A97-4A39-AEF1-600008132D61}" sibTransId="{EF818F69-DA31-4D6E-9705-99751B0E613D}"/>
    <dgm:cxn modelId="{9A613A20-A32F-4598-A437-6DF2737AB325}" type="presParOf" srcId="{BE149BE8-AB24-484E-B4C1-C08ADE3435AA}" destId="{53FF2D65-E2EB-4FEE-8E80-9005A1D70C18}" srcOrd="0" destOrd="0" presId="urn:microsoft.com/office/officeart/2005/8/layout/default"/>
    <dgm:cxn modelId="{638E77E8-70F9-4C27-8F33-4654F19264D2}" type="presParOf" srcId="{BE149BE8-AB24-484E-B4C1-C08ADE3435AA}" destId="{8790F068-0D1D-4268-9129-956E024E2B36}" srcOrd="1" destOrd="0" presId="urn:microsoft.com/office/officeart/2005/8/layout/default"/>
    <dgm:cxn modelId="{EFB6A487-7864-4636-8911-A3D18B49934C}" type="presParOf" srcId="{BE149BE8-AB24-484E-B4C1-C08ADE3435AA}" destId="{942F1A34-900E-42A9-A436-DE06C9D0667F}" srcOrd="2" destOrd="0" presId="urn:microsoft.com/office/officeart/2005/8/layout/default"/>
    <dgm:cxn modelId="{1B52558C-7F74-48B7-85AE-0CCF7A28EE2D}" type="presParOf" srcId="{BE149BE8-AB24-484E-B4C1-C08ADE3435AA}" destId="{0BB99707-A1E8-4454-8B8E-BF5A04468FE2}" srcOrd="3" destOrd="0" presId="urn:microsoft.com/office/officeart/2005/8/layout/default"/>
    <dgm:cxn modelId="{3D9F80C4-F89F-448A-A3AB-0E3CC8C82203}" type="presParOf" srcId="{BE149BE8-AB24-484E-B4C1-C08ADE3435AA}" destId="{FE24CD42-BD16-46C6-BEBF-B7CA9A1075CF}" srcOrd="4" destOrd="0" presId="urn:microsoft.com/office/officeart/2005/8/layout/default"/>
    <dgm:cxn modelId="{AF9BB029-B122-418C-BF2A-6E60B689F11E}" type="presParOf" srcId="{BE149BE8-AB24-484E-B4C1-C08ADE3435AA}" destId="{32D5403C-BBA5-45EA-972E-C7DA7E0608D7}" srcOrd="5" destOrd="0" presId="urn:microsoft.com/office/officeart/2005/8/layout/default"/>
    <dgm:cxn modelId="{2D599962-D0B8-4729-8ABC-A4951307290D}" type="presParOf" srcId="{BE149BE8-AB24-484E-B4C1-C08ADE3435AA}" destId="{BE7A14F3-5EE9-45DA-B9B0-240525392B9C}" srcOrd="6" destOrd="0" presId="urn:microsoft.com/office/officeart/2005/8/layout/default"/>
    <dgm:cxn modelId="{054C4E22-970B-4C2D-8AA0-F80FBAC8C4E1}" type="presParOf" srcId="{BE149BE8-AB24-484E-B4C1-C08ADE3435AA}" destId="{376396EF-0D64-4092-949F-290A1811F47C}" srcOrd="7" destOrd="0" presId="urn:microsoft.com/office/officeart/2005/8/layout/default"/>
    <dgm:cxn modelId="{36347A5A-22E1-45E9-B54B-7D59FC97DE46}" type="presParOf" srcId="{BE149BE8-AB24-484E-B4C1-C08ADE3435AA}" destId="{D933B1E9-84C1-4E3B-A28D-B3194F8266CF}" srcOrd="8" destOrd="0" presId="urn:microsoft.com/office/officeart/2005/8/layout/default"/>
    <dgm:cxn modelId="{AB275E16-791E-4A20-A948-667E68AF59D1}" type="presParOf" srcId="{BE149BE8-AB24-484E-B4C1-C08ADE3435AA}" destId="{0DA2D539-25B6-43F6-81F5-067D01152188}" srcOrd="9" destOrd="0" presId="urn:microsoft.com/office/officeart/2005/8/layout/default"/>
    <dgm:cxn modelId="{8C5C40B2-09A9-4E37-85D5-83FC7F2F11C0}" type="presParOf" srcId="{BE149BE8-AB24-484E-B4C1-C08ADE3435AA}" destId="{07FDB61D-A14A-4431-A852-E6030C4931C4}" srcOrd="10" destOrd="0" presId="urn:microsoft.com/office/officeart/2005/8/layout/default"/>
    <dgm:cxn modelId="{EDEA7970-4D7A-408F-8EF9-7781F0481A87}" type="presParOf" srcId="{BE149BE8-AB24-484E-B4C1-C08ADE3435AA}" destId="{7F161548-FE86-444B-B30A-086875AF0A3F}" srcOrd="11" destOrd="0" presId="urn:microsoft.com/office/officeart/2005/8/layout/default"/>
    <dgm:cxn modelId="{1E96F12F-D3B4-4AD6-9DB9-D9505B09AD52}" type="presParOf" srcId="{BE149BE8-AB24-484E-B4C1-C08ADE3435AA}" destId="{C822CA0B-D63F-4471-A069-6409B45DB51B}" srcOrd="12" destOrd="0" presId="urn:microsoft.com/office/officeart/2005/8/layout/default"/>
    <dgm:cxn modelId="{AD70E81A-F948-450B-88F1-15F8924AE059}" type="presParOf" srcId="{BE149BE8-AB24-484E-B4C1-C08ADE3435AA}" destId="{99416421-3D50-473C-A4F9-059A467FB278}" srcOrd="13" destOrd="0" presId="urn:microsoft.com/office/officeart/2005/8/layout/default"/>
    <dgm:cxn modelId="{73B08C0C-54C3-4828-8998-0A82D610F389}" type="presParOf" srcId="{BE149BE8-AB24-484E-B4C1-C08ADE3435AA}" destId="{8E996E3B-5809-4FFA-B4E5-0B2F03791CDA}"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3ECD209-D6B0-43DE-B12F-8EA3122A315D}" type="doc">
      <dgm:prSet loTypeId="urn:microsoft.com/office/officeart/2005/8/layout/default" loCatId="list" qsTypeId="urn:microsoft.com/office/officeart/2005/8/quickstyle/3d3" qsCatId="3D" csTypeId="urn:microsoft.com/office/officeart/2005/8/colors/colorful3" csCatId="colorful" phldr="1"/>
      <dgm:spPr/>
      <dgm:t>
        <a:bodyPr/>
        <a:lstStyle/>
        <a:p>
          <a:endParaRPr lang="en-US"/>
        </a:p>
      </dgm:t>
    </dgm:pt>
    <dgm:pt modelId="{E4AEE999-4F1E-4996-806E-E5EC6FD1D88F}">
      <dgm:prSet phldrT="[Text]"/>
      <dgm:spPr/>
      <dgm:t>
        <a:bodyPr/>
        <a:lstStyle/>
        <a:p>
          <a:r>
            <a:rPr lang="en-US" dirty="0"/>
            <a:t>Interactivity</a:t>
          </a:r>
        </a:p>
      </dgm:t>
    </dgm:pt>
    <dgm:pt modelId="{9951E9DD-8635-460C-8ED8-C271ABEF42C0}" type="parTrans" cxnId="{D487DD8C-0460-47FE-8EA5-C95BCD57E11D}">
      <dgm:prSet/>
      <dgm:spPr/>
      <dgm:t>
        <a:bodyPr/>
        <a:lstStyle/>
        <a:p>
          <a:endParaRPr lang="en-US"/>
        </a:p>
      </dgm:t>
    </dgm:pt>
    <dgm:pt modelId="{CCBA70B7-A52C-49E0-B52B-49FB4D0DF31F}" type="sibTrans" cxnId="{D487DD8C-0460-47FE-8EA5-C95BCD57E11D}">
      <dgm:prSet/>
      <dgm:spPr/>
      <dgm:t>
        <a:bodyPr/>
        <a:lstStyle/>
        <a:p>
          <a:endParaRPr lang="en-US"/>
        </a:p>
      </dgm:t>
    </dgm:pt>
    <dgm:pt modelId="{11DC4D18-9222-4AAB-9983-7A7CE1ADE3AB}">
      <dgm:prSet phldrT="[Text]"/>
      <dgm:spPr/>
      <dgm:t>
        <a:bodyPr/>
        <a:lstStyle/>
        <a:p>
          <a:r>
            <a:rPr lang="en-US" dirty="0"/>
            <a:t>Layout</a:t>
          </a:r>
        </a:p>
      </dgm:t>
    </dgm:pt>
    <dgm:pt modelId="{6A728A68-AA9F-45D3-B460-D78E60645C8D}" type="parTrans" cxnId="{EF83AAE6-0A64-4ED4-9CC2-A23D151AB956}">
      <dgm:prSet/>
      <dgm:spPr/>
      <dgm:t>
        <a:bodyPr/>
        <a:lstStyle/>
        <a:p>
          <a:endParaRPr lang="en-US"/>
        </a:p>
      </dgm:t>
    </dgm:pt>
    <dgm:pt modelId="{7BEBE213-61D5-493A-9663-C584B5287F4E}" type="sibTrans" cxnId="{EF83AAE6-0A64-4ED4-9CC2-A23D151AB956}">
      <dgm:prSet/>
      <dgm:spPr/>
      <dgm:t>
        <a:bodyPr/>
        <a:lstStyle/>
        <a:p>
          <a:endParaRPr lang="en-US"/>
        </a:p>
      </dgm:t>
    </dgm:pt>
    <dgm:pt modelId="{2F0E8F25-E363-480A-A49F-CD68A865D728}">
      <dgm:prSet phldrT="[Text]"/>
      <dgm:spPr/>
      <dgm:t>
        <a:bodyPr/>
        <a:lstStyle/>
        <a:p>
          <a:r>
            <a:rPr lang="en-US" dirty="0"/>
            <a:t>Readability</a:t>
          </a:r>
        </a:p>
      </dgm:t>
    </dgm:pt>
    <dgm:pt modelId="{152003AE-DD9C-45F5-BA01-5829BA410D5F}" type="parTrans" cxnId="{828B636A-6017-4035-B201-EAB5DF40BDD5}">
      <dgm:prSet/>
      <dgm:spPr/>
      <dgm:t>
        <a:bodyPr/>
        <a:lstStyle/>
        <a:p>
          <a:endParaRPr lang="en-US"/>
        </a:p>
      </dgm:t>
    </dgm:pt>
    <dgm:pt modelId="{417595D7-1DE6-4617-9382-21BA2B43057B}" type="sibTrans" cxnId="{828B636A-6017-4035-B201-EAB5DF40BDD5}">
      <dgm:prSet/>
      <dgm:spPr/>
      <dgm:t>
        <a:bodyPr/>
        <a:lstStyle/>
        <a:p>
          <a:endParaRPr lang="en-US"/>
        </a:p>
      </dgm:t>
    </dgm:pt>
    <dgm:pt modelId="{579B12E8-B9CE-4635-85DD-B7D690BF9D1C}">
      <dgm:prSet phldrT="[Text]"/>
      <dgm:spPr/>
      <dgm:t>
        <a:bodyPr/>
        <a:lstStyle/>
        <a:p>
          <a:r>
            <a:rPr lang="en-US" dirty="0"/>
            <a:t>Aesthetics</a:t>
          </a:r>
        </a:p>
      </dgm:t>
    </dgm:pt>
    <dgm:pt modelId="{BBD20A53-75E2-47DB-B008-AFA4BAB262FC}" type="parTrans" cxnId="{CB2544E9-B7B4-421F-B8F7-28DFB009B5C4}">
      <dgm:prSet/>
      <dgm:spPr/>
      <dgm:t>
        <a:bodyPr/>
        <a:lstStyle/>
        <a:p>
          <a:endParaRPr lang="en-US"/>
        </a:p>
      </dgm:t>
    </dgm:pt>
    <dgm:pt modelId="{F3264570-9E58-4AAF-9824-4F1EFBAC83AF}" type="sibTrans" cxnId="{CB2544E9-B7B4-421F-B8F7-28DFB009B5C4}">
      <dgm:prSet/>
      <dgm:spPr/>
      <dgm:t>
        <a:bodyPr/>
        <a:lstStyle/>
        <a:p>
          <a:endParaRPr lang="en-US"/>
        </a:p>
      </dgm:t>
    </dgm:pt>
    <dgm:pt modelId="{4CAC68E9-A6B9-483E-9CE7-20A3BD9B1CC6}">
      <dgm:prSet phldrT="[Text]"/>
      <dgm:spPr/>
      <dgm:t>
        <a:bodyPr/>
        <a:lstStyle/>
        <a:p>
          <a:r>
            <a:rPr lang="en-US" dirty="0"/>
            <a:t>Display characteristics</a:t>
          </a:r>
        </a:p>
      </dgm:t>
    </dgm:pt>
    <dgm:pt modelId="{CFEFD0CC-A7A2-4738-B1F9-E86335527A6D}" type="parTrans" cxnId="{977CB5ED-0344-4DDE-B92B-03587D8EAD77}">
      <dgm:prSet/>
      <dgm:spPr/>
      <dgm:t>
        <a:bodyPr/>
        <a:lstStyle/>
        <a:p>
          <a:endParaRPr lang="en-US"/>
        </a:p>
      </dgm:t>
    </dgm:pt>
    <dgm:pt modelId="{D414A289-F7FE-450D-8E46-52C2CE2D7DF8}" type="sibTrans" cxnId="{977CB5ED-0344-4DDE-B92B-03587D8EAD77}">
      <dgm:prSet/>
      <dgm:spPr/>
      <dgm:t>
        <a:bodyPr/>
        <a:lstStyle/>
        <a:p>
          <a:endParaRPr lang="en-US"/>
        </a:p>
      </dgm:t>
    </dgm:pt>
    <dgm:pt modelId="{CE144E54-9C33-4559-AA18-C6564A73B31E}">
      <dgm:prSet phldrT="[Text]"/>
      <dgm:spPr/>
      <dgm:t>
        <a:bodyPr/>
        <a:lstStyle/>
        <a:p>
          <a:r>
            <a:rPr lang="en-US" dirty="0"/>
            <a:t>Time sensitivity</a:t>
          </a:r>
        </a:p>
      </dgm:t>
    </dgm:pt>
    <dgm:pt modelId="{D9133395-68B9-4332-B65A-8DDA7B2B27FC}" type="parTrans" cxnId="{B5D635FD-A471-4208-BAF3-A3B1B8A5446F}">
      <dgm:prSet/>
      <dgm:spPr/>
      <dgm:t>
        <a:bodyPr/>
        <a:lstStyle/>
        <a:p>
          <a:endParaRPr lang="en-US"/>
        </a:p>
      </dgm:t>
    </dgm:pt>
    <dgm:pt modelId="{2EEEF073-637C-48E3-8A2C-94AE6BBAABCA}" type="sibTrans" cxnId="{B5D635FD-A471-4208-BAF3-A3B1B8A5446F}">
      <dgm:prSet/>
      <dgm:spPr/>
      <dgm:t>
        <a:bodyPr/>
        <a:lstStyle/>
        <a:p>
          <a:endParaRPr lang="en-US"/>
        </a:p>
      </dgm:t>
    </dgm:pt>
    <dgm:pt modelId="{BD4D0CCA-60DF-4072-86BB-A21325FF7DCF}">
      <dgm:prSet phldrT="[Text]"/>
      <dgm:spPr/>
      <dgm:t>
        <a:bodyPr/>
        <a:lstStyle/>
        <a:p>
          <a:r>
            <a:rPr lang="en-US" dirty="0"/>
            <a:t>Personalization</a:t>
          </a:r>
        </a:p>
      </dgm:t>
    </dgm:pt>
    <dgm:pt modelId="{95310935-9407-4882-8966-0323DAD362B2}" type="parTrans" cxnId="{7BB08099-198E-4B9A-8F29-6B84428F347A}">
      <dgm:prSet/>
      <dgm:spPr/>
      <dgm:t>
        <a:bodyPr/>
        <a:lstStyle/>
        <a:p>
          <a:endParaRPr lang="en-US"/>
        </a:p>
      </dgm:t>
    </dgm:pt>
    <dgm:pt modelId="{D8BBA340-8E2C-4AB4-B50E-8CA27CC78DC8}" type="sibTrans" cxnId="{7BB08099-198E-4B9A-8F29-6B84428F347A}">
      <dgm:prSet/>
      <dgm:spPr/>
      <dgm:t>
        <a:bodyPr/>
        <a:lstStyle/>
        <a:p>
          <a:endParaRPr lang="en-US"/>
        </a:p>
      </dgm:t>
    </dgm:pt>
    <dgm:pt modelId="{28B7754C-2ED3-4D40-8640-B74DBA834FA5}">
      <dgm:prSet phldrT="[Text]"/>
      <dgm:spPr/>
      <dgm:t>
        <a:bodyPr/>
        <a:lstStyle/>
        <a:p>
          <a:r>
            <a:rPr lang="en-US" dirty="0"/>
            <a:t>Accessibility</a:t>
          </a:r>
        </a:p>
      </dgm:t>
    </dgm:pt>
    <dgm:pt modelId="{F98F8C72-4B63-4BD3-A3C1-D8870301E6CB}" type="parTrans" cxnId="{30D77AED-7ECC-46C9-9A3E-D2E9AB328583}">
      <dgm:prSet/>
      <dgm:spPr/>
      <dgm:t>
        <a:bodyPr/>
        <a:lstStyle/>
        <a:p>
          <a:endParaRPr lang="en-US"/>
        </a:p>
      </dgm:t>
    </dgm:pt>
    <dgm:pt modelId="{AFA177E9-4206-494F-92E6-9AC285BAB898}" type="sibTrans" cxnId="{30D77AED-7ECC-46C9-9A3E-D2E9AB328583}">
      <dgm:prSet/>
      <dgm:spPr/>
      <dgm:t>
        <a:bodyPr/>
        <a:lstStyle/>
        <a:p>
          <a:endParaRPr lang="en-US"/>
        </a:p>
      </dgm:t>
    </dgm:pt>
    <dgm:pt modelId="{B0712CBE-2236-486E-9712-BC062E62E2CE}" type="pres">
      <dgm:prSet presAssocID="{A3ECD209-D6B0-43DE-B12F-8EA3122A315D}" presName="diagram" presStyleCnt="0">
        <dgm:presLayoutVars>
          <dgm:dir/>
          <dgm:resizeHandles val="exact"/>
        </dgm:presLayoutVars>
      </dgm:prSet>
      <dgm:spPr/>
    </dgm:pt>
    <dgm:pt modelId="{700C20F8-7C8D-425F-8C12-921B724460EF}" type="pres">
      <dgm:prSet presAssocID="{E4AEE999-4F1E-4996-806E-E5EC6FD1D88F}" presName="node" presStyleLbl="node1" presStyleIdx="0" presStyleCnt="8">
        <dgm:presLayoutVars>
          <dgm:bulletEnabled val="1"/>
        </dgm:presLayoutVars>
      </dgm:prSet>
      <dgm:spPr/>
    </dgm:pt>
    <dgm:pt modelId="{50C3E8B0-9792-47AA-A815-73AEFB04A995}" type="pres">
      <dgm:prSet presAssocID="{CCBA70B7-A52C-49E0-B52B-49FB4D0DF31F}" presName="sibTrans" presStyleCnt="0"/>
      <dgm:spPr/>
    </dgm:pt>
    <dgm:pt modelId="{310DC848-E184-4398-A7B3-34C45BEA9FB5}" type="pres">
      <dgm:prSet presAssocID="{11DC4D18-9222-4AAB-9983-7A7CE1ADE3AB}" presName="node" presStyleLbl="node1" presStyleIdx="1" presStyleCnt="8">
        <dgm:presLayoutVars>
          <dgm:bulletEnabled val="1"/>
        </dgm:presLayoutVars>
      </dgm:prSet>
      <dgm:spPr/>
    </dgm:pt>
    <dgm:pt modelId="{CF716735-A7DA-4AD2-B41B-E4465E40A787}" type="pres">
      <dgm:prSet presAssocID="{7BEBE213-61D5-493A-9663-C584B5287F4E}" presName="sibTrans" presStyleCnt="0"/>
      <dgm:spPr/>
    </dgm:pt>
    <dgm:pt modelId="{B1284F34-B644-4D77-AB2B-FEA18DE7F466}" type="pres">
      <dgm:prSet presAssocID="{2F0E8F25-E363-480A-A49F-CD68A865D728}" presName="node" presStyleLbl="node1" presStyleIdx="2" presStyleCnt="8">
        <dgm:presLayoutVars>
          <dgm:bulletEnabled val="1"/>
        </dgm:presLayoutVars>
      </dgm:prSet>
      <dgm:spPr/>
    </dgm:pt>
    <dgm:pt modelId="{25EB0E49-F949-4DD7-9357-DEE7086AB078}" type="pres">
      <dgm:prSet presAssocID="{417595D7-1DE6-4617-9382-21BA2B43057B}" presName="sibTrans" presStyleCnt="0"/>
      <dgm:spPr/>
    </dgm:pt>
    <dgm:pt modelId="{E1AD1776-A7EC-41DD-BD13-B80B1C10BA51}" type="pres">
      <dgm:prSet presAssocID="{579B12E8-B9CE-4635-85DD-B7D690BF9D1C}" presName="node" presStyleLbl="node1" presStyleIdx="3" presStyleCnt="8">
        <dgm:presLayoutVars>
          <dgm:bulletEnabled val="1"/>
        </dgm:presLayoutVars>
      </dgm:prSet>
      <dgm:spPr/>
    </dgm:pt>
    <dgm:pt modelId="{DB81C8D6-6E7F-4310-8FBA-BBD0DFE1649D}" type="pres">
      <dgm:prSet presAssocID="{F3264570-9E58-4AAF-9824-4F1EFBAC83AF}" presName="sibTrans" presStyleCnt="0"/>
      <dgm:spPr/>
    </dgm:pt>
    <dgm:pt modelId="{46B4011D-0EEB-430B-B426-04783E572B40}" type="pres">
      <dgm:prSet presAssocID="{4CAC68E9-A6B9-483E-9CE7-20A3BD9B1CC6}" presName="node" presStyleLbl="node1" presStyleIdx="4" presStyleCnt="8">
        <dgm:presLayoutVars>
          <dgm:bulletEnabled val="1"/>
        </dgm:presLayoutVars>
      </dgm:prSet>
      <dgm:spPr/>
    </dgm:pt>
    <dgm:pt modelId="{83492F6E-6C7F-4FFA-8BD5-188EB481332D}" type="pres">
      <dgm:prSet presAssocID="{D414A289-F7FE-450D-8E46-52C2CE2D7DF8}" presName="sibTrans" presStyleCnt="0"/>
      <dgm:spPr/>
    </dgm:pt>
    <dgm:pt modelId="{C7207565-1710-416A-970F-1E6A5B725408}" type="pres">
      <dgm:prSet presAssocID="{CE144E54-9C33-4559-AA18-C6564A73B31E}" presName="node" presStyleLbl="node1" presStyleIdx="5" presStyleCnt="8">
        <dgm:presLayoutVars>
          <dgm:bulletEnabled val="1"/>
        </dgm:presLayoutVars>
      </dgm:prSet>
      <dgm:spPr/>
    </dgm:pt>
    <dgm:pt modelId="{3F891C1F-A5F9-4649-B42D-B35B98DE013D}" type="pres">
      <dgm:prSet presAssocID="{2EEEF073-637C-48E3-8A2C-94AE6BBAABCA}" presName="sibTrans" presStyleCnt="0"/>
      <dgm:spPr/>
    </dgm:pt>
    <dgm:pt modelId="{ADD085A6-6C55-4612-AF4E-28076B5F3661}" type="pres">
      <dgm:prSet presAssocID="{BD4D0CCA-60DF-4072-86BB-A21325FF7DCF}" presName="node" presStyleLbl="node1" presStyleIdx="6" presStyleCnt="8">
        <dgm:presLayoutVars>
          <dgm:bulletEnabled val="1"/>
        </dgm:presLayoutVars>
      </dgm:prSet>
      <dgm:spPr/>
    </dgm:pt>
    <dgm:pt modelId="{6382EDBB-4D53-4D0D-9876-C9483B1F730F}" type="pres">
      <dgm:prSet presAssocID="{D8BBA340-8E2C-4AB4-B50E-8CA27CC78DC8}" presName="sibTrans" presStyleCnt="0"/>
      <dgm:spPr/>
    </dgm:pt>
    <dgm:pt modelId="{49CF36EF-28E3-44E6-9989-0D306646972E}" type="pres">
      <dgm:prSet presAssocID="{28B7754C-2ED3-4D40-8640-B74DBA834FA5}" presName="node" presStyleLbl="node1" presStyleIdx="7" presStyleCnt="8">
        <dgm:presLayoutVars>
          <dgm:bulletEnabled val="1"/>
        </dgm:presLayoutVars>
      </dgm:prSet>
      <dgm:spPr/>
    </dgm:pt>
  </dgm:ptLst>
  <dgm:cxnLst>
    <dgm:cxn modelId="{1A41C006-F01C-4769-A10D-87576819E50D}" type="presOf" srcId="{11DC4D18-9222-4AAB-9983-7A7CE1ADE3AB}" destId="{310DC848-E184-4398-A7B3-34C45BEA9FB5}" srcOrd="0" destOrd="0" presId="urn:microsoft.com/office/officeart/2005/8/layout/default"/>
    <dgm:cxn modelId="{FB7B1A0E-503D-4D15-884D-B4823110C807}" type="presOf" srcId="{CE144E54-9C33-4559-AA18-C6564A73B31E}" destId="{C7207565-1710-416A-970F-1E6A5B725408}" srcOrd="0" destOrd="0" presId="urn:microsoft.com/office/officeart/2005/8/layout/default"/>
    <dgm:cxn modelId="{B5FBBB11-4AAE-4CA7-950F-98B81817AE2B}" type="presOf" srcId="{A3ECD209-D6B0-43DE-B12F-8EA3122A315D}" destId="{B0712CBE-2236-486E-9712-BC062E62E2CE}" srcOrd="0" destOrd="0" presId="urn:microsoft.com/office/officeart/2005/8/layout/default"/>
    <dgm:cxn modelId="{BA6C075F-A727-423F-876F-824F961ED572}" type="presOf" srcId="{2F0E8F25-E363-480A-A49F-CD68A865D728}" destId="{B1284F34-B644-4D77-AB2B-FEA18DE7F466}" srcOrd="0" destOrd="0" presId="urn:microsoft.com/office/officeart/2005/8/layout/default"/>
    <dgm:cxn modelId="{828B636A-6017-4035-B201-EAB5DF40BDD5}" srcId="{A3ECD209-D6B0-43DE-B12F-8EA3122A315D}" destId="{2F0E8F25-E363-480A-A49F-CD68A865D728}" srcOrd="2" destOrd="0" parTransId="{152003AE-DD9C-45F5-BA01-5829BA410D5F}" sibTransId="{417595D7-1DE6-4617-9382-21BA2B43057B}"/>
    <dgm:cxn modelId="{0372CF82-C844-48DE-B7EA-9046706F36EA}" type="presOf" srcId="{BD4D0CCA-60DF-4072-86BB-A21325FF7DCF}" destId="{ADD085A6-6C55-4612-AF4E-28076B5F3661}" srcOrd="0" destOrd="0" presId="urn:microsoft.com/office/officeart/2005/8/layout/default"/>
    <dgm:cxn modelId="{D487DD8C-0460-47FE-8EA5-C95BCD57E11D}" srcId="{A3ECD209-D6B0-43DE-B12F-8EA3122A315D}" destId="{E4AEE999-4F1E-4996-806E-E5EC6FD1D88F}" srcOrd="0" destOrd="0" parTransId="{9951E9DD-8635-460C-8ED8-C271ABEF42C0}" sibTransId="{CCBA70B7-A52C-49E0-B52B-49FB4D0DF31F}"/>
    <dgm:cxn modelId="{EBC86A98-147D-4FE3-A719-1F209723052C}" type="presOf" srcId="{E4AEE999-4F1E-4996-806E-E5EC6FD1D88F}" destId="{700C20F8-7C8D-425F-8C12-921B724460EF}" srcOrd="0" destOrd="0" presId="urn:microsoft.com/office/officeart/2005/8/layout/default"/>
    <dgm:cxn modelId="{7BB08099-198E-4B9A-8F29-6B84428F347A}" srcId="{A3ECD209-D6B0-43DE-B12F-8EA3122A315D}" destId="{BD4D0CCA-60DF-4072-86BB-A21325FF7DCF}" srcOrd="6" destOrd="0" parTransId="{95310935-9407-4882-8966-0323DAD362B2}" sibTransId="{D8BBA340-8E2C-4AB4-B50E-8CA27CC78DC8}"/>
    <dgm:cxn modelId="{8D026FA5-7C73-43B7-BC4A-EE3835B406EA}" type="presOf" srcId="{4CAC68E9-A6B9-483E-9CE7-20A3BD9B1CC6}" destId="{46B4011D-0EEB-430B-B426-04783E572B40}" srcOrd="0" destOrd="0" presId="urn:microsoft.com/office/officeart/2005/8/layout/default"/>
    <dgm:cxn modelId="{468A21C0-2E92-44BA-A9D2-00D6698C0BF8}" type="presOf" srcId="{579B12E8-B9CE-4635-85DD-B7D690BF9D1C}" destId="{E1AD1776-A7EC-41DD-BD13-B80B1C10BA51}" srcOrd="0" destOrd="0" presId="urn:microsoft.com/office/officeart/2005/8/layout/default"/>
    <dgm:cxn modelId="{F8E2A8CB-11A2-479C-8005-1BCC1782AF9D}" type="presOf" srcId="{28B7754C-2ED3-4D40-8640-B74DBA834FA5}" destId="{49CF36EF-28E3-44E6-9989-0D306646972E}" srcOrd="0" destOrd="0" presId="urn:microsoft.com/office/officeart/2005/8/layout/default"/>
    <dgm:cxn modelId="{EF83AAE6-0A64-4ED4-9CC2-A23D151AB956}" srcId="{A3ECD209-D6B0-43DE-B12F-8EA3122A315D}" destId="{11DC4D18-9222-4AAB-9983-7A7CE1ADE3AB}" srcOrd="1" destOrd="0" parTransId="{6A728A68-AA9F-45D3-B460-D78E60645C8D}" sibTransId="{7BEBE213-61D5-493A-9663-C584B5287F4E}"/>
    <dgm:cxn modelId="{CB2544E9-B7B4-421F-B8F7-28DFB009B5C4}" srcId="{A3ECD209-D6B0-43DE-B12F-8EA3122A315D}" destId="{579B12E8-B9CE-4635-85DD-B7D690BF9D1C}" srcOrd="3" destOrd="0" parTransId="{BBD20A53-75E2-47DB-B008-AFA4BAB262FC}" sibTransId="{F3264570-9E58-4AAF-9824-4F1EFBAC83AF}"/>
    <dgm:cxn modelId="{30D77AED-7ECC-46C9-9A3E-D2E9AB328583}" srcId="{A3ECD209-D6B0-43DE-B12F-8EA3122A315D}" destId="{28B7754C-2ED3-4D40-8640-B74DBA834FA5}" srcOrd="7" destOrd="0" parTransId="{F98F8C72-4B63-4BD3-A3C1-D8870301E6CB}" sibTransId="{AFA177E9-4206-494F-92E6-9AC285BAB898}"/>
    <dgm:cxn modelId="{977CB5ED-0344-4DDE-B92B-03587D8EAD77}" srcId="{A3ECD209-D6B0-43DE-B12F-8EA3122A315D}" destId="{4CAC68E9-A6B9-483E-9CE7-20A3BD9B1CC6}" srcOrd="4" destOrd="0" parTransId="{CFEFD0CC-A7A2-4738-B1F9-E86335527A6D}" sibTransId="{D414A289-F7FE-450D-8E46-52C2CE2D7DF8}"/>
    <dgm:cxn modelId="{B5D635FD-A471-4208-BAF3-A3B1B8A5446F}" srcId="{A3ECD209-D6B0-43DE-B12F-8EA3122A315D}" destId="{CE144E54-9C33-4559-AA18-C6564A73B31E}" srcOrd="5" destOrd="0" parTransId="{D9133395-68B9-4332-B65A-8DDA7B2B27FC}" sibTransId="{2EEEF073-637C-48E3-8A2C-94AE6BBAABCA}"/>
    <dgm:cxn modelId="{E7461EB8-7F5A-48B7-B87E-44D16F02172C}" type="presParOf" srcId="{B0712CBE-2236-486E-9712-BC062E62E2CE}" destId="{700C20F8-7C8D-425F-8C12-921B724460EF}" srcOrd="0" destOrd="0" presId="urn:microsoft.com/office/officeart/2005/8/layout/default"/>
    <dgm:cxn modelId="{B029B7A6-0927-4831-A791-03A89E34C6FE}" type="presParOf" srcId="{B0712CBE-2236-486E-9712-BC062E62E2CE}" destId="{50C3E8B0-9792-47AA-A815-73AEFB04A995}" srcOrd="1" destOrd="0" presId="urn:microsoft.com/office/officeart/2005/8/layout/default"/>
    <dgm:cxn modelId="{7D7F4C1D-AFB3-49E3-8F9E-FAAE6B04E2A7}" type="presParOf" srcId="{B0712CBE-2236-486E-9712-BC062E62E2CE}" destId="{310DC848-E184-4398-A7B3-34C45BEA9FB5}" srcOrd="2" destOrd="0" presId="urn:microsoft.com/office/officeart/2005/8/layout/default"/>
    <dgm:cxn modelId="{4A5B24B7-C763-4CF9-99CD-7DE41300683B}" type="presParOf" srcId="{B0712CBE-2236-486E-9712-BC062E62E2CE}" destId="{CF716735-A7DA-4AD2-B41B-E4465E40A787}" srcOrd="3" destOrd="0" presId="urn:microsoft.com/office/officeart/2005/8/layout/default"/>
    <dgm:cxn modelId="{848F18AE-4538-48FF-ACCD-CC554E37063F}" type="presParOf" srcId="{B0712CBE-2236-486E-9712-BC062E62E2CE}" destId="{B1284F34-B644-4D77-AB2B-FEA18DE7F466}" srcOrd="4" destOrd="0" presId="urn:microsoft.com/office/officeart/2005/8/layout/default"/>
    <dgm:cxn modelId="{BAAD793C-99B1-425D-8CCE-EE21388FCB2D}" type="presParOf" srcId="{B0712CBE-2236-486E-9712-BC062E62E2CE}" destId="{25EB0E49-F949-4DD7-9357-DEE7086AB078}" srcOrd="5" destOrd="0" presId="urn:microsoft.com/office/officeart/2005/8/layout/default"/>
    <dgm:cxn modelId="{3E105A4F-9B32-40D0-9068-84BE5412AC6C}" type="presParOf" srcId="{B0712CBE-2236-486E-9712-BC062E62E2CE}" destId="{E1AD1776-A7EC-41DD-BD13-B80B1C10BA51}" srcOrd="6" destOrd="0" presId="urn:microsoft.com/office/officeart/2005/8/layout/default"/>
    <dgm:cxn modelId="{291E56AA-6B81-4E43-AAF4-51A0E821F415}" type="presParOf" srcId="{B0712CBE-2236-486E-9712-BC062E62E2CE}" destId="{DB81C8D6-6E7F-4310-8FBA-BBD0DFE1649D}" srcOrd="7" destOrd="0" presId="urn:microsoft.com/office/officeart/2005/8/layout/default"/>
    <dgm:cxn modelId="{86007F52-B110-4310-B142-7B226092B9E4}" type="presParOf" srcId="{B0712CBE-2236-486E-9712-BC062E62E2CE}" destId="{46B4011D-0EEB-430B-B426-04783E572B40}" srcOrd="8" destOrd="0" presId="urn:microsoft.com/office/officeart/2005/8/layout/default"/>
    <dgm:cxn modelId="{F4BB44C8-1613-426E-9B85-A71F4DB22F56}" type="presParOf" srcId="{B0712CBE-2236-486E-9712-BC062E62E2CE}" destId="{83492F6E-6C7F-4FFA-8BD5-188EB481332D}" srcOrd="9" destOrd="0" presId="urn:microsoft.com/office/officeart/2005/8/layout/default"/>
    <dgm:cxn modelId="{6158A2F5-9709-4C60-8A12-BE89679AF31F}" type="presParOf" srcId="{B0712CBE-2236-486E-9712-BC062E62E2CE}" destId="{C7207565-1710-416A-970F-1E6A5B725408}" srcOrd="10" destOrd="0" presId="urn:microsoft.com/office/officeart/2005/8/layout/default"/>
    <dgm:cxn modelId="{FBCDF3D8-0AEE-45E1-8312-489B7D0E0DFE}" type="presParOf" srcId="{B0712CBE-2236-486E-9712-BC062E62E2CE}" destId="{3F891C1F-A5F9-4649-B42D-B35B98DE013D}" srcOrd="11" destOrd="0" presId="urn:microsoft.com/office/officeart/2005/8/layout/default"/>
    <dgm:cxn modelId="{831D9C8E-FC22-4F46-B179-E912D331DB6A}" type="presParOf" srcId="{B0712CBE-2236-486E-9712-BC062E62E2CE}" destId="{ADD085A6-6C55-4612-AF4E-28076B5F3661}" srcOrd="12" destOrd="0" presId="urn:microsoft.com/office/officeart/2005/8/layout/default"/>
    <dgm:cxn modelId="{117C0268-9BD8-4506-8055-93F4C9EF154F}" type="presParOf" srcId="{B0712CBE-2236-486E-9712-BC062E62E2CE}" destId="{6382EDBB-4D53-4D0D-9876-C9483B1F730F}" srcOrd="13" destOrd="0" presId="urn:microsoft.com/office/officeart/2005/8/layout/default"/>
    <dgm:cxn modelId="{02BA6494-970C-40A5-ADCA-01B09EE052D4}" type="presParOf" srcId="{B0712CBE-2236-486E-9712-BC062E62E2CE}" destId="{49CF36EF-28E3-44E6-9989-0D306646972E}"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7D0ACD0-86D5-4E77-A745-3E1966591684}"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A9D0B0C8-04F5-4559-8FBB-03BEB968F529}">
      <dgm:prSet phldrT="[Text]"/>
      <dgm:spPr/>
      <dgm:t>
        <a:bodyPr/>
        <a:lstStyle/>
        <a:p>
          <a:r>
            <a:rPr lang="en-US" dirty="0"/>
            <a:t>Injection</a:t>
          </a:r>
        </a:p>
      </dgm:t>
    </dgm:pt>
    <dgm:pt modelId="{FFC6E0F6-5C20-47FC-8D55-F21B6A59C6A6}" type="parTrans" cxnId="{7B1A0349-3075-4DEF-BEFC-3C527B7C9110}">
      <dgm:prSet/>
      <dgm:spPr/>
      <dgm:t>
        <a:bodyPr/>
        <a:lstStyle/>
        <a:p>
          <a:endParaRPr lang="en-US"/>
        </a:p>
      </dgm:t>
    </dgm:pt>
    <dgm:pt modelId="{E93838B5-6CF3-4008-A8C0-0FA353EA35F3}" type="sibTrans" cxnId="{7B1A0349-3075-4DEF-BEFC-3C527B7C9110}">
      <dgm:prSet/>
      <dgm:spPr/>
      <dgm:t>
        <a:bodyPr/>
        <a:lstStyle/>
        <a:p>
          <a:endParaRPr lang="en-US"/>
        </a:p>
      </dgm:t>
    </dgm:pt>
    <dgm:pt modelId="{992CFC62-603F-485D-87E7-B18D236BDE26}">
      <dgm:prSet phldrT="[Text]"/>
      <dgm:spPr/>
      <dgm:t>
        <a:bodyPr/>
        <a:lstStyle/>
        <a:p>
          <a:r>
            <a:rPr lang="en-US" b="0" i="0" dirty="0"/>
            <a:t>Injection flaws, such as SQL injection, LDAP injection, and CRLF injection, occur when an attacker sends untrusted data to an interpreter that is executed as a command without proper authorization.</a:t>
          </a:r>
          <a:endParaRPr lang="en-US" dirty="0"/>
        </a:p>
      </dgm:t>
    </dgm:pt>
    <dgm:pt modelId="{CA4E09C6-212E-44A9-9ED6-08504104873D}" type="parTrans" cxnId="{83203966-FD98-40DC-AD88-A1DA9D9D8EFC}">
      <dgm:prSet/>
      <dgm:spPr/>
      <dgm:t>
        <a:bodyPr/>
        <a:lstStyle/>
        <a:p>
          <a:endParaRPr lang="en-US"/>
        </a:p>
      </dgm:t>
    </dgm:pt>
    <dgm:pt modelId="{F36B4155-658E-46F5-9FAF-A76662C64E5E}" type="sibTrans" cxnId="{83203966-FD98-40DC-AD88-A1DA9D9D8EFC}">
      <dgm:prSet/>
      <dgm:spPr/>
      <dgm:t>
        <a:bodyPr/>
        <a:lstStyle/>
        <a:p>
          <a:endParaRPr lang="en-US"/>
        </a:p>
      </dgm:t>
    </dgm:pt>
    <dgm:pt modelId="{9671F851-BFBD-4DF8-94CD-D3705F5C02E3}">
      <dgm:prSet phldrT="[Text]"/>
      <dgm:spPr/>
      <dgm:t>
        <a:bodyPr/>
        <a:lstStyle/>
        <a:p>
          <a:r>
            <a:rPr lang="en-US" b="0" i="0" dirty="0"/>
            <a:t>Broken Access Control</a:t>
          </a:r>
          <a:endParaRPr lang="en-US" dirty="0"/>
        </a:p>
      </dgm:t>
    </dgm:pt>
    <dgm:pt modelId="{06E83548-C28E-49D5-9548-76173FB164D8}" type="parTrans" cxnId="{E341B5F9-56D6-4753-8E8B-15BD1D1B6282}">
      <dgm:prSet/>
      <dgm:spPr/>
      <dgm:t>
        <a:bodyPr/>
        <a:lstStyle/>
        <a:p>
          <a:endParaRPr lang="en-US"/>
        </a:p>
      </dgm:t>
    </dgm:pt>
    <dgm:pt modelId="{C9F16FA0-C135-4A6B-9BF0-E395B3B2C617}" type="sibTrans" cxnId="{E341B5F9-56D6-4753-8E8B-15BD1D1B6282}">
      <dgm:prSet/>
      <dgm:spPr/>
      <dgm:t>
        <a:bodyPr/>
        <a:lstStyle/>
        <a:p>
          <a:endParaRPr lang="en-US"/>
        </a:p>
      </dgm:t>
    </dgm:pt>
    <dgm:pt modelId="{6A7ED9B7-C15E-4D49-B76E-72DAC262689A}">
      <dgm:prSet phldrT="[Text]"/>
      <dgm:spPr/>
      <dgm:t>
        <a:bodyPr/>
        <a:lstStyle/>
        <a:p>
          <a:r>
            <a:rPr lang="en-US" b="1" i="0" dirty="0"/>
            <a:t>Application security testing </a:t>
          </a:r>
          <a:r>
            <a:rPr lang="en-US" b="0" i="0" dirty="0"/>
            <a:t>can easily detect injection flaws. Developers should use parameterized queries when coding to prevent injection flaws</a:t>
          </a:r>
          <a:endParaRPr lang="en-US" dirty="0"/>
        </a:p>
      </dgm:t>
    </dgm:pt>
    <dgm:pt modelId="{F3360A8B-D01F-46C4-92CC-378E25785060}" type="parTrans" cxnId="{21CF9478-757C-44A4-8E60-5E967FB27960}">
      <dgm:prSet/>
      <dgm:spPr/>
      <dgm:t>
        <a:bodyPr/>
        <a:lstStyle/>
        <a:p>
          <a:endParaRPr lang="en-US"/>
        </a:p>
      </dgm:t>
    </dgm:pt>
    <dgm:pt modelId="{2865DDA7-8A16-4732-8098-973464331509}" type="sibTrans" cxnId="{21CF9478-757C-44A4-8E60-5E967FB27960}">
      <dgm:prSet/>
      <dgm:spPr/>
      <dgm:t>
        <a:bodyPr/>
        <a:lstStyle/>
        <a:p>
          <a:endParaRPr lang="en-US"/>
        </a:p>
      </dgm:t>
    </dgm:pt>
    <dgm:pt modelId="{8138CFF8-ABBB-4C44-82B6-87BEB825231C}">
      <dgm:prSet/>
      <dgm:spPr/>
      <dgm:t>
        <a:bodyPr/>
        <a:lstStyle/>
        <a:p>
          <a:r>
            <a:rPr lang="en-US" b="0" i="0" dirty="0"/>
            <a:t>Improperly configured or missing restrictions on authenticated users allow them to access unauthorized functionality or data, such as accessing other users’ accounts, viewing sensitive documents, and modifying data and access rights.</a:t>
          </a:r>
        </a:p>
      </dgm:t>
    </dgm:pt>
    <dgm:pt modelId="{FA7B1A44-3706-4920-B2A3-84C0207893C3}" type="parTrans" cxnId="{021A58AF-5D40-4A23-BE7E-D165030B79A0}">
      <dgm:prSet/>
      <dgm:spPr/>
      <dgm:t>
        <a:bodyPr/>
        <a:lstStyle/>
        <a:p>
          <a:endParaRPr lang="en-US"/>
        </a:p>
      </dgm:t>
    </dgm:pt>
    <dgm:pt modelId="{26073678-77C5-4F9E-9FF1-8C892120D8AC}" type="sibTrans" cxnId="{021A58AF-5D40-4A23-BE7E-D165030B79A0}">
      <dgm:prSet/>
      <dgm:spPr/>
      <dgm:t>
        <a:bodyPr/>
        <a:lstStyle/>
        <a:p>
          <a:endParaRPr lang="en-US"/>
        </a:p>
      </dgm:t>
    </dgm:pt>
    <dgm:pt modelId="{7312E5D4-3D43-4669-AA89-086B723B4EA2}">
      <dgm:prSet/>
      <dgm:spPr/>
      <dgm:t>
        <a:bodyPr/>
        <a:lstStyle/>
        <a:p>
          <a:r>
            <a:rPr lang="en-US" b="1" i="0" dirty="0"/>
            <a:t>Penetration testing </a:t>
          </a:r>
          <a:r>
            <a:rPr lang="en-US" b="0" i="0" dirty="0"/>
            <a:t>is essential for detecting non-functional access controls; other testing methods only detect where access controls are missing</a:t>
          </a:r>
        </a:p>
      </dgm:t>
    </dgm:pt>
    <dgm:pt modelId="{6EB439B6-D1EA-45C4-8498-B30E25F3CB74}" type="parTrans" cxnId="{34F383B5-1F3C-4DA8-88FB-F41A8019B41C}">
      <dgm:prSet/>
      <dgm:spPr/>
      <dgm:t>
        <a:bodyPr/>
        <a:lstStyle/>
        <a:p>
          <a:endParaRPr lang="en-US"/>
        </a:p>
      </dgm:t>
    </dgm:pt>
    <dgm:pt modelId="{1E0B664D-5A2B-459C-B15E-14AA9F7E5F43}" type="sibTrans" cxnId="{34F383B5-1F3C-4DA8-88FB-F41A8019B41C}">
      <dgm:prSet/>
      <dgm:spPr/>
      <dgm:t>
        <a:bodyPr/>
        <a:lstStyle/>
        <a:p>
          <a:endParaRPr lang="en-US"/>
        </a:p>
      </dgm:t>
    </dgm:pt>
    <dgm:pt modelId="{A8998649-A0AC-46BF-A703-FCB55B208251}">
      <dgm:prSet/>
      <dgm:spPr/>
      <dgm:t>
        <a:bodyPr/>
        <a:lstStyle/>
        <a:p>
          <a:r>
            <a:rPr lang="en-US" b="0" i="0" dirty="0"/>
            <a:t>Cross-Site Scripting</a:t>
          </a:r>
        </a:p>
      </dgm:t>
    </dgm:pt>
    <dgm:pt modelId="{9EABA9B8-1C56-495D-979C-0FC37177CC99}" type="parTrans" cxnId="{B421320B-DE0A-435F-95DC-F6E630384BF3}">
      <dgm:prSet/>
      <dgm:spPr/>
      <dgm:t>
        <a:bodyPr/>
        <a:lstStyle/>
        <a:p>
          <a:endParaRPr lang="en-US"/>
        </a:p>
      </dgm:t>
    </dgm:pt>
    <dgm:pt modelId="{ABF4CFDA-56B0-4386-AE78-EBE3DB2CA4D3}" type="sibTrans" cxnId="{B421320B-DE0A-435F-95DC-F6E630384BF3}">
      <dgm:prSet/>
      <dgm:spPr/>
      <dgm:t>
        <a:bodyPr/>
        <a:lstStyle/>
        <a:p>
          <a:endParaRPr lang="en-US"/>
        </a:p>
      </dgm:t>
    </dgm:pt>
    <dgm:pt modelId="{983E7032-C217-4E99-B0CA-9F9302F8842C}">
      <dgm:prSet/>
      <dgm:spPr/>
      <dgm:t>
        <a:bodyPr/>
        <a:lstStyle/>
        <a:p>
          <a:r>
            <a:rPr lang="en-US" b="0" i="0" dirty="0"/>
            <a:t>Cross-site scripting (XSS) flaws give attackers the capability to inject client-side scripts into the application, for example, to redirect users to malicious websites.</a:t>
          </a:r>
        </a:p>
      </dgm:t>
    </dgm:pt>
    <dgm:pt modelId="{3B5CD470-733C-4731-9ECF-35F57F83F0F5}" type="parTrans" cxnId="{A94EBC6F-0095-453F-B963-89B9C3319788}">
      <dgm:prSet/>
      <dgm:spPr/>
      <dgm:t>
        <a:bodyPr/>
        <a:lstStyle/>
        <a:p>
          <a:endParaRPr lang="en-US"/>
        </a:p>
      </dgm:t>
    </dgm:pt>
    <dgm:pt modelId="{17FCBA6D-BE11-4A76-8528-10A4EA3186D9}" type="sibTrans" cxnId="{A94EBC6F-0095-453F-B963-89B9C3319788}">
      <dgm:prSet/>
      <dgm:spPr/>
      <dgm:t>
        <a:bodyPr/>
        <a:lstStyle/>
        <a:p>
          <a:endParaRPr lang="en-US"/>
        </a:p>
      </dgm:t>
    </dgm:pt>
    <dgm:pt modelId="{35C78BF5-FB23-41A8-A044-9858EE316C0A}">
      <dgm:prSet/>
      <dgm:spPr/>
      <dgm:t>
        <a:bodyPr/>
        <a:lstStyle/>
        <a:p>
          <a:r>
            <a:rPr lang="en-US" b="1" i="0" dirty="0"/>
            <a:t>Developer training complements security testing</a:t>
          </a:r>
          <a:r>
            <a:rPr lang="en-US" b="0" i="0" dirty="0"/>
            <a:t> to help programmers prevent cross-site scripting with best coding best practices, such as encoding data and input validation</a:t>
          </a:r>
          <a:r>
            <a:rPr lang="en-US" b="1" i="0" dirty="0"/>
            <a:t>.</a:t>
          </a:r>
          <a:endParaRPr lang="en-US" b="0" i="0" dirty="0"/>
        </a:p>
      </dgm:t>
    </dgm:pt>
    <dgm:pt modelId="{48E5C5C0-73E3-4CF0-B9DE-9B4318E72101}" type="parTrans" cxnId="{7E96BDFA-9488-42EB-B822-7376A5207787}">
      <dgm:prSet/>
      <dgm:spPr/>
      <dgm:t>
        <a:bodyPr/>
        <a:lstStyle/>
        <a:p>
          <a:endParaRPr lang="en-US"/>
        </a:p>
      </dgm:t>
    </dgm:pt>
    <dgm:pt modelId="{436FDA22-826D-4EC6-AD5E-18AB5222B81E}" type="sibTrans" cxnId="{7E96BDFA-9488-42EB-B822-7376A5207787}">
      <dgm:prSet/>
      <dgm:spPr/>
      <dgm:t>
        <a:bodyPr/>
        <a:lstStyle/>
        <a:p>
          <a:endParaRPr lang="en-US"/>
        </a:p>
      </dgm:t>
    </dgm:pt>
    <dgm:pt modelId="{FED9E18C-EE87-45DA-AB6F-51D761D17E3F}" type="pres">
      <dgm:prSet presAssocID="{47D0ACD0-86D5-4E77-A745-3E1966591684}" presName="Name0" presStyleCnt="0">
        <dgm:presLayoutVars>
          <dgm:dir/>
          <dgm:animLvl val="lvl"/>
          <dgm:resizeHandles val="exact"/>
        </dgm:presLayoutVars>
      </dgm:prSet>
      <dgm:spPr/>
    </dgm:pt>
    <dgm:pt modelId="{C86D7C7A-1FF1-4466-BEDB-11A97CCB6E7B}" type="pres">
      <dgm:prSet presAssocID="{A9D0B0C8-04F5-4559-8FBB-03BEB968F529}" presName="composite" presStyleCnt="0"/>
      <dgm:spPr/>
    </dgm:pt>
    <dgm:pt modelId="{249BC69D-0258-4554-8361-DD8A5A173EDE}" type="pres">
      <dgm:prSet presAssocID="{A9D0B0C8-04F5-4559-8FBB-03BEB968F529}" presName="parTx" presStyleLbl="alignNode1" presStyleIdx="0" presStyleCnt="3">
        <dgm:presLayoutVars>
          <dgm:chMax val="0"/>
          <dgm:chPref val="0"/>
          <dgm:bulletEnabled val="1"/>
        </dgm:presLayoutVars>
      </dgm:prSet>
      <dgm:spPr/>
    </dgm:pt>
    <dgm:pt modelId="{0077F9F8-76B2-4BA5-B521-565DC6B402FB}" type="pres">
      <dgm:prSet presAssocID="{A9D0B0C8-04F5-4559-8FBB-03BEB968F529}" presName="desTx" presStyleLbl="alignAccFollowNode1" presStyleIdx="0" presStyleCnt="3">
        <dgm:presLayoutVars>
          <dgm:bulletEnabled val="1"/>
        </dgm:presLayoutVars>
      </dgm:prSet>
      <dgm:spPr/>
    </dgm:pt>
    <dgm:pt modelId="{132B5D35-CC81-4769-8D78-74C3A9760DCE}" type="pres">
      <dgm:prSet presAssocID="{E93838B5-6CF3-4008-A8C0-0FA353EA35F3}" presName="space" presStyleCnt="0"/>
      <dgm:spPr/>
    </dgm:pt>
    <dgm:pt modelId="{B8CB8E38-A980-4109-BC5B-AFB09E28291A}" type="pres">
      <dgm:prSet presAssocID="{9671F851-BFBD-4DF8-94CD-D3705F5C02E3}" presName="composite" presStyleCnt="0"/>
      <dgm:spPr/>
    </dgm:pt>
    <dgm:pt modelId="{AA0DFE43-9F49-4DE2-AB90-1E43B724F55D}" type="pres">
      <dgm:prSet presAssocID="{9671F851-BFBD-4DF8-94CD-D3705F5C02E3}" presName="parTx" presStyleLbl="alignNode1" presStyleIdx="1" presStyleCnt="3">
        <dgm:presLayoutVars>
          <dgm:chMax val="0"/>
          <dgm:chPref val="0"/>
          <dgm:bulletEnabled val="1"/>
        </dgm:presLayoutVars>
      </dgm:prSet>
      <dgm:spPr/>
    </dgm:pt>
    <dgm:pt modelId="{ECF1DC7C-DB9D-4EA3-A608-03CF74332125}" type="pres">
      <dgm:prSet presAssocID="{9671F851-BFBD-4DF8-94CD-D3705F5C02E3}" presName="desTx" presStyleLbl="alignAccFollowNode1" presStyleIdx="1" presStyleCnt="3">
        <dgm:presLayoutVars>
          <dgm:bulletEnabled val="1"/>
        </dgm:presLayoutVars>
      </dgm:prSet>
      <dgm:spPr/>
    </dgm:pt>
    <dgm:pt modelId="{DC975C68-7E4B-480A-802C-434150E48AE9}" type="pres">
      <dgm:prSet presAssocID="{C9F16FA0-C135-4A6B-9BF0-E395B3B2C617}" presName="space" presStyleCnt="0"/>
      <dgm:spPr/>
    </dgm:pt>
    <dgm:pt modelId="{8ACEB06E-FE39-4AAB-BC32-EAE6370F91CF}" type="pres">
      <dgm:prSet presAssocID="{A8998649-A0AC-46BF-A703-FCB55B208251}" presName="composite" presStyleCnt="0"/>
      <dgm:spPr/>
    </dgm:pt>
    <dgm:pt modelId="{0A4CFF49-FB6C-40BD-B17B-E134131F52AA}" type="pres">
      <dgm:prSet presAssocID="{A8998649-A0AC-46BF-A703-FCB55B208251}" presName="parTx" presStyleLbl="alignNode1" presStyleIdx="2" presStyleCnt="3">
        <dgm:presLayoutVars>
          <dgm:chMax val="0"/>
          <dgm:chPref val="0"/>
          <dgm:bulletEnabled val="1"/>
        </dgm:presLayoutVars>
      </dgm:prSet>
      <dgm:spPr/>
    </dgm:pt>
    <dgm:pt modelId="{6C0AA08D-396C-44D8-BE29-00EAC15D33E0}" type="pres">
      <dgm:prSet presAssocID="{A8998649-A0AC-46BF-A703-FCB55B208251}" presName="desTx" presStyleLbl="alignAccFollowNode1" presStyleIdx="2" presStyleCnt="3">
        <dgm:presLayoutVars>
          <dgm:bulletEnabled val="1"/>
        </dgm:presLayoutVars>
      </dgm:prSet>
      <dgm:spPr/>
    </dgm:pt>
  </dgm:ptLst>
  <dgm:cxnLst>
    <dgm:cxn modelId="{B421320B-DE0A-435F-95DC-F6E630384BF3}" srcId="{47D0ACD0-86D5-4E77-A745-3E1966591684}" destId="{A8998649-A0AC-46BF-A703-FCB55B208251}" srcOrd="2" destOrd="0" parTransId="{9EABA9B8-1C56-495D-979C-0FC37177CC99}" sibTransId="{ABF4CFDA-56B0-4386-AE78-EBE3DB2CA4D3}"/>
    <dgm:cxn modelId="{36196C24-19A2-41D4-A1D3-FB4A2AF46AB2}" type="presOf" srcId="{35C78BF5-FB23-41A8-A044-9858EE316C0A}" destId="{6C0AA08D-396C-44D8-BE29-00EAC15D33E0}" srcOrd="0" destOrd="1" presId="urn:microsoft.com/office/officeart/2005/8/layout/hList1"/>
    <dgm:cxn modelId="{B60B6F3C-4BBB-4EAC-898C-C2AD633C233C}" type="presOf" srcId="{A9D0B0C8-04F5-4559-8FBB-03BEB968F529}" destId="{249BC69D-0258-4554-8361-DD8A5A173EDE}" srcOrd="0" destOrd="0" presId="urn:microsoft.com/office/officeart/2005/8/layout/hList1"/>
    <dgm:cxn modelId="{1F648263-5432-41D3-B1AF-8EE68CE0D229}" type="presOf" srcId="{992CFC62-603F-485D-87E7-B18D236BDE26}" destId="{0077F9F8-76B2-4BA5-B521-565DC6B402FB}" srcOrd="0" destOrd="0" presId="urn:microsoft.com/office/officeart/2005/8/layout/hList1"/>
    <dgm:cxn modelId="{2C4DDD64-F384-4BCE-AB77-06A3D0BE25FD}" type="presOf" srcId="{A8998649-A0AC-46BF-A703-FCB55B208251}" destId="{0A4CFF49-FB6C-40BD-B17B-E134131F52AA}" srcOrd="0" destOrd="0" presId="urn:microsoft.com/office/officeart/2005/8/layout/hList1"/>
    <dgm:cxn modelId="{83203966-FD98-40DC-AD88-A1DA9D9D8EFC}" srcId="{A9D0B0C8-04F5-4559-8FBB-03BEB968F529}" destId="{992CFC62-603F-485D-87E7-B18D236BDE26}" srcOrd="0" destOrd="0" parTransId="{CA4E09C6-212E-44A9-9ED6-08504104873D}" sibTransId="{F36B4155-658E-46F5-9FAF-A76662C64E5E}"/>
    <dgm:cxn modelId="{7B1A0349-3075-4DEF-BEFC-3C527B7C9110}" srcId="{47D0ACD0-86D5-4E77-A745-3E1966591684}" destId="{A9D0B0C8-04F5-4559-8FBB-03BEB968F529}" srcOrd="0" destOrd="0" parTransId="{FFC6E0F6-5C20-47FC-8D55-F21B6A59C6A6}" sibTransId="{E93838B5-6CF3-4008-A8C0-0FA353EA35F3}"/>
    <dgm:cxn modelId="{A94EBC6F-0095-453F-B963-89B9C3319788}" srcId="{A8998649-A0AC-46BF-A703-FCB55B208251}" destId="{983E7032-C217-4E99-B0CA-9F9302F8842C}" srcOrd="0" destOrd="0" parTransId="{3B5CD470-733C-4731-9ECF-35F57F83F0F5}" sibTransId="{17FCBA6D-BE11-4A76-8528-10A4EA3186D9}"/>
    <dgm:cxn modelId="{D678EA71-21DB-48BE-B75B-B9118C8A0C73}" type="presOf" srcId="{7312E5D4-3D43-4669-AA89-086B723B4EA2}" destId="{ECF1DC7C-DB9D-4EA3-A608-03CF74332125}" srcOrd="0" destOrd="1" presId="urn:microsoft.com/office/officeart/2005/8/layout/hList1"/>
    <dgm:cxn modelId="{F8515572-F044-4E8A-8C85-DBDBA7070E81}" type="presOf" srcId="{6A7ED9B7-C15E-4D49-B76E-72DAC262689A}" destId="{0077F9F8-76B2-4BA5-B521-565DC6B402FB}" srcOrd="0" destOrd="1" presId="urn:microsoft.com/office/officeart/2005/8/layout/hList1"/>
    <dgm:cxn modelId="{21CF9478-757C-44A4-8E60-5E967FB27960}" srcId="{A9D0B0C8-04F5-4559-8FBB-03BEB968F529}" destId="{6A7ED9B7-C15E-4D49-B76E-72DAC262689A}" srcOrd="1" destOrd="0" parTransId="{F3360A8B-D01F-46C4-92CC-378E25785060}" sibTransId="{2865DDA7-8A16-4732-8098-973464331509}"/>
    <dgm:cxn modelId="{3F0CDBA6-F134-4121-A4A2-B8F727DE8314}" type="presOf" srcId="{9671F851-BFBD-4DF8-94CD-D3705F5C02E3}" destId="{AA0DFE43-9F49-4DE2-AB90-1E43B724F55D}" srcOrd="0" destOrd="0" presId="urn:microsoft.com/office/officeart/2005/8/layout/hList1"/>
    <dgm:cxn modelId="{021A58AF-5D40-4A23-BE7E-D165030B79A0}" srcId="{9671F851-BFBD-4DF8-94CD-D3705F5C02E3}" destId="{8138CFF8-ABBB-4C44-82B6-87BEB825231C}" srcOrd="0" destOrd="0" parTransId="{FA7B1A44-3706-4920-B2A3-84C0207893C3}" sibTransId="{26073678-77C5-4F9E-9FF1-8C892120D8AC}"/>
    <dgm:cxn modelId="{34F383B5-1F3C-4DA8-88FB-F41A8019B41C}" srcId="{9671F851-BFBD-4DF8-94CD-D3705F5C02E3}" destId="{7312E5D4-3D43-4669-AA89-086B723B4EA2}" srcOrd="1" destOrd="0" parTransId="{6EB439B6-D1EA-45C4-8498-B30E25F3CB74}" sibTransId="{1E0B664D-5A2B-459C-B15E-14AA9F7E5F43}"/>
    <dgm:cxn modelId="{9928F2DB-52E9-4B44-A232-15896589DFF0}" type="presOf" srcId="{983E7032-C217-4E99-B0CA-9F9302F8842C}" destId="{6C0AA08D-396C-44D8-BE29-00EAC15D33E0}" srcOrd="0" destOrd="0" presId="urn:microsoft.com/office/officeart/2005/8/layout/hList1"/>
    <dgm:cxn modelId="{703828DE-35FE-486E-9416-5D2248B6C88C}" type="presOf" srcId="{47D0ACD0-86D5-4E77-A745-3E1966591684}" destId="{FED9E18C-EE87-45DA-AB6F-51D761D17E3F}" srcOrd="0" destOrd="0" presId="urn:microsoft.com/office/officeart/2005/8/layout/hList1"/>
    <dgm:cxn modelId="{BBE113E0-175B-4AEF-A957-6AD757D58A35}" type="presOf" srcId="{8138CFF8-ABBB-4C44-82B6-87BEB825231C}" destId="{ECF1DC7C-DB9D-4EA3-A608-03CF74332125}" srcOrd="0" destOrd="0" presId="urn:microsoft.com/office/officeart/2005/8/layout/hList1"/>
    <dgm:cxn modelId="{E341B5F9-56D6-4753-8E8B-15BD1D1B6282}" srcId="{47D0ACD0-86D5-4E77-A745-3E1966591684}" destId="{9671F851-BFBD-4DF8-94CD-D3705F5C02E3}" srcOrd="1" destOrd="0" parTransId="{06E83548-C28E-49D5-9548-76173FB164D8}" sibTransId="{C9F16FA0-C135-4A6B-9BF0-E395B3B2C617}"/>
    <dgm:cxn modelId="{7E96BDFA-9488-42EB-B822-7376A5207787}" srcId="{A8998649-A0AC-46BF-A703-FCB55B208251}" destId="{35C78BF5-FB23-41A8-A044-9858EE316C0A}" srcOrd="1" destOrd="0" parTransId="{48E5C5C0-73E3-4CF0-B9DE-9B4318E72101}" sibTransId="{436FDA22-826D-4EC6-AD5E-18AB5222B81E}"/>
    <dgm:cxn modelId="{65D79B4C-977A-48B8-A312-B884D11C516A}" type="presParOf" srcId="{FED9E18C-EE87-45DA-AB6F-51D761D17E3F}" destId="{C86D7C7A-1FF1-4466-BEDB-11A97CCB6E7B}" srcOrd="0" destOrd="0" presId="urn:microsoft.com/office/officeart/2005/8/layout/hList1"/>
    <dgm:cxn modelId="{2D27AE7A-2F92-418F-80AF-5DE4BAC809CC}" type="presParOf" srcId="{C86D7C7A-1FF1-4466-BEDB-11A97CCB6E7B}" destId="{249BC69D-0258-4554-8361-DD8A5A173EDE}" srcOrd="0" destOrd="0" presId="urn:microsoft.com/office/officeart/2005/8/layout/hList1"/>
    <dgm:cxn modelId="{C89F1B14-BC2E-4C84-85A1-6129356179F7}" type="presParOf" srcId="{C86D7C7A-1FF1-4466-BEDB-11A97CCB6E7B}" destId="{0077F9F8-76B2-4BA5-B521-565DC6B402FB}" srcOrd="1" destOrd="0" presId="urn:microsoft.com/office/officeart/2005/8/layout/hList1"/>
    <dgm:cxn modelId="{B672489E-4876-48F8-8E19-0B2CB82DBF37}" type="presParOf" srcId="{FED9E18C-EE87-45DA-AB6F-51D761D17E3F}" destId="{132B5D35-CC81-4769-8D78-74C3A9760DCE}" srcOrd="1" destOrd="0" presId="urn:microsoft.com/office/officeart/2005/8/layout/hList1"/>
    <dgm:cxn modelId="{09ED9638-E13C-43EC-A0E1-9D05D63334F3}" type="presParOf" srcId="{FED9E18C-EE87-45DA-AB6F-51D761D17E3F}" destId="{B8CB8E38-A980-4109-BC5B-AFB09E28291A}" srcOrd="2" destOrd="0" presId="urn:microsoft.com/office/officeart/2005/8/layout/hList1"/>
    <dgm:cxn modelId="{6950E955-4083-4AD5-8808-D08ADFAEC57D}" type="presParOf" srcId="{B8CB8E38-A980-4109-BC5B-AFB09E28291A}" destId="{AA0DFE43-9F49-4DE2-AB90-1E43B724F55D}" srcOrd="0" destOrd="0" presId="urn:microsoft.com/office/officeart/2005/8/layout/hList1"/>
    <dgm:cxn modelId="{68426179-83E6-4462-B5A8-E809F216733E}" type="presParOf" srcId="{B8CB8E38-A980-4109-BC5B-AFB09E28291A}" destId="{ECF1DC7C-DB9D-4EA3-A608-03CF74332125}" srcOrd="1" destOrd="0" presId="urn:microsoft.com/office/officeart/2005/8/layout/hList1"/>
    <dgm:cxn modelId="{FD61671B-9B24-406A-9E50-AB2D06C16189}" type="presParOf" srcId="{FED9E18C-EE87-45DA-AB6F-51D761D17E3F}" destId="{DC975C68-7E4B-480A-802C-434150E48AE9}" srcOrd="3" destOrd="0" presId="urn:microsoft.com/office/officeart/2005/8/layout/hList1"/>
    <dgm:cxn modelId="{5327CA69-2323-40AE-B74E-3C4E57355D77}" type="presParOf" srcId="{FED9E18C-EE87-45DA-AB6F-51D761D17E3F}" destId="{8ACEB06E-FE39-4AAB-BC32-EAE6370F91CF}" srcOrd="4" destOrd="0" presId="urn:microsoft.com/office/officeart/2005/8/layout/hList1"/>
    <dgm:cxn modelId="{BBC3D245-869E-4110-AFC7-FA8B9D5D72E9}" type="presParOf" srcId="{8ACEB06E-FE39-4AAB-BC32-EAE6370F91CF}" destId="{0A4CFF49-FB6C-40BD-B17B-E134131F52AA}" srcOrd="0" destOrd="0" presId="urn:microsoft.com/office/officeart/2005/8/layout/hList1"/>
    <dgm:cxn modelId="{D57D4CDD-A3FF-408C-A630-A72AE71D646B}" type="presParOf" srcId="{8ACEB06E-FE39-4AAB-BC32-EAE6370F91CF}" destId="{6C0AA08D-396C-44D8-BE29-00EAC15D33E0}"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955DD82-F9C1-4016-991A-3E14230E73AD}" type="doc">
      <dgm:prSet loTypeId="urn:microsoft.com/office/officeart/2005/8/layout/default" loCatId="list" qsTypeId="urn:microsoft.com/office/officeart/2005/8/quickstyle/3d3" qsCatId="3D" csTypeId="urn:microsoft.com/office/officeart/2005/8/colors/colorful2" csCatId="colorful" phldr="1"/>
      <dgm:spPr/>
      <dgm:t>
        <a:bodyPr/>
        <a:lstStyle/>
        <a:p>
          <a:endParaRPr lang="en-US"/>
        </a:p>
      </dgm:t>
    </dgm:pt>
    <dgm:pt modelId="{B488C286-8876-433F-9445-C3AE30CDB682}">
      <dgm:prSet phldrT="[Text]"/>
      <dgm:spPr/>
      <dgm:t>
        <a:bodyPr/>
        <a:lstStyle/>
        <a:p>
          <a:r>
            <a:rPr lang="en-US" dirty="0"/>
            <a:t>Conceptual</a:t>
          </a:r>
        </a:p>
      </dgm:t>
    </dgm:pt>
    <dgm:pt modelId="{0C681395-9409-4B7B-90CA-A4369133B9DB}" type="parTrans" cxnId="{BEF2F029-B81D-44AC-A338-3215A4911AEC}">
      <dgm:prSet/>
      <dgm:spPr/>
      <dgm:t>
        <a:bodyPr/>
        <a:lstStyle/>
        <a:p>
          <a:endParaRPr lang="en-US"/>
        </a:p>
      </dgm:t>
    </dgm:pt>
    <dgm:pt modelId="{A574735E-60B4-4AD4-82C1-2FC3C4FB4450}" type="sibTrans" cxnId="{BEF2F029-B81D-44AC-A338-3215A4911AEC}">
      <dgm:prSet/>
      <dgm:spPr/>
      <dgm:t>
        <a:bodyPr/>
        <a:lstStyle/>
        <a:p>
          <a:endParaRPr lang="en-US"/>
        </a:p>
      </dgm:t>
    </dgm:pt>
    <dgm:pt modelId="{1959DBCA-FED0-45A4-953B-0A33DAFF9242}">
      <dgm:prSet phldrT="[Text]"/>
      <dgm:spPr/>
      <dgm:t>
        <a:bodyPr/>
        <a:lstStyle/>
        <a:p>
          <a:r>
            <a:rPr lang="en-US" dirty="0"/>
            <a:t>Unit and System</a:t>
          </a:r>
        </a:p>
      </dgm:t>
    </dgm:pt>
    <dgm:pt modelId="{4CA8D0AA-711B-4C6F-B707-1C61EF4BECB8}" type="parTrans" cxnId="{67A9E153-164B-4256-B469-B84B2A65CC68}">
      <dgm:prSet/>
      <dgm:spPr/>
      <dgm:t>
        <a:bodyPr/>
        <a:lstStyle/>
        <a:p>
          <a:endParaRPr lang="en-US"/>
        </a:p>
      </dgm:t>
    </dgm:pt>
    <dgm:pt modelId="{86A89C76-B1B2-4DBC-8588-FE80AE69DCCD}" type="sibTrans" cxnId="{67A9E153-164B-4256-B469-B84B2A65CC68}">
      <dgm:prSet/>
      <dgm:spPr/>
      <dgm:t>
        <a:bodyPr/>
        <a:lstStyle/>
        <a:p>
          <a:endParaRPr lang="en-US"/>
        </a:p>
      </dgm:t>
    </dgm:pt>
    <dgm:pt modelId="{97E8FA9A-5F29-4ED7-8CD3-DAFCFFA4ECA0}">
      <dgm:prSet phldrT="[Text]"/>
      <dgm:spPr/>
      <dgm:t>
        <a:bodyPr/>
        <a:lstStyle/>
        <a:p>
          <a:r>
            <a:rPr lang="en-US" dirty="0" err="1"/>
            <a:t>Ux</a:t>
          </a:r>
          <a:endParaRPr lang="en-US" dirty="0"/>
        </a:p>
      </dgm:t>
    </dgm:pt>
    <dgm:pt modelId="{CFE8CA78-C25F-4051-A67E-36894733217F}" type="parTrans" cxnId="{BEDED832-C59B-46EA-946B-3A0FE917695F}">
      <dgm:prSet/>
      <dgm:spPr/>
      <dgm:t>
        <a:bodyPr/>
        <a:lstStyle/>
        <a:p>
          <a:endParaRPr lang="en-US"/>
        </a:p>
      </dgm:t>
    </dgm:pt>
    <dgm:pt modelId="{4FAA3D3C-0A9B-4D9E-AFA7-391176328B20}" type="sibTrans" cxnId="{BEDED832-C59B-46EA-946B-3A0FE917695F}">
      <dgm:prSet/>
      <dgm:spPr/>
      <dgm:t>
        <a:bodyPr/>
        <a:lstStyle/>
        <a:p>
          <a:endParaRPr lang="en-US"/>
        </a:p>
      </dgm:t>
    </dgm:pt>
    <dgm:pt modelId="{862D5445-D2F4-491E-B303-A2850D67A270}">
      <dgm:prSet phldrT="[Text]"/>
      <dgm:spPr/>
      <dgm:t>
        <a:bodyPr/>
        <a:lstStyle/>
        <a:p>
          <a:r>
            <a:rPr lang="en-US" dirty="0"/>
            <a:t>Stability</a:t>
          </a:r>
        </a:p>
      </dgm:t>
    </dgm:pt>
    <dgm:pt modelId="{4C840F8D-0D9C-4534-A6E3-B09601300135}" type="parTrans" cxnId="{D7D794CF-A4AE-49B3-9310-793793537EFE}">
      <dgm:prSet/>
      <dgm:spPr/>
      <dgm:t>
        <a:bodyPr/>
        <a:lstStyle/>
        <a:p>
          <a:endParaRPr lang="en-US"/>
        </a:p>
      </dgm:t>
    </dgm:pt>
    <dgm:pt modelId="{1FFC8034-A4FB-4B96-8E58-6B06CAAC0826}" type="sibTrans" cxnId="{D7D794CF-A4AE-49B3-9310-793793537EFE}">
      <dgm:prSet/>
      <dgm:spPr/>
      <dgm:t>
        <a:bodyPr/>
        <a:lstStyle/>
        <a:p>
          <a:endParaRPr lang="en-US"/>
        </a:p>
      </dgm:t>
    </dgm:pt>
    <dgm:pt modelId="{53B8DF69-21B5-43F8-8093-D1F8234A00FE}">
      <dgm:prSet phldrT="[Text]"/>
      <dgm:spPr/>
      <dgm:t>
        <a:bodyPr/>
        <a:lstStyle/>
        <a:p>
          <a:r>
            <a:rPr lang="en-US" dirty="0"/>
            <a:t>Connectivity</a:t>
          </a:r>
        </a:p>
      </dgm:t>
    </dgm:pt>
    <dgm:pt modelId="{C386C026-7845-40A2-9DEA-3261402EB81B}" type="parTrans" cxnId="{F3CBBCE9-8CA1-4E80-A5A5-39A12ACC14E9}">
      <dgm:prSet/>
      <dgm:spPr/>
      <dgm:t>
        <a:bodyPr/>
        <a:lstStyle/>
        <a:p>
          <a:endParaRPr lang="en-US"/>
        </a:p>
      </dgm:t>
    </dgm:pt>
    <dgm:pt modelId="{E3DAD632-600B-4BEC-9B4C-DA49F7A4EA1D}" type="sibTrans" cxnId="{F3CBBCE9-8CA1-4E80-A5A5-39A12ACC14E9}">
      <dgm:prSet/>
      <dgm:spPr/>
      <dgm:t>
        <a:bodyPr/>
        <a:lstStyle/>
        <a:p>
          <a:endParaRPr lang="en-US"/>
        </a:p>
      </dgm:t>
    </dgm:pt>
    <dgm:pt modelId="{1CC2AE73-03CC-4CC8-9878-CDF32F4A5FF5}">
      <dgm:prSet phldrT="[Text]"/>
      <dgm:spPr/>
      <dgm:t>
        <a:bodyPr/>
        <a:lstStyle/>
        <a:p>
          <a:r>
            <a:rPr lang="en-US" dirty="0"/>
            <a:t>Performance</a:t>
          </a:r>
        </a:p>
      </dgm:t>
    </dgm:pt>
    <dgm:pt modelId="{5F653A9A-9B9A-49E7-9C06-44587546E643}" type="parTrans" cxnId="{000AEF51-C359-435C-9C57-DB2740F5E0EE}">
      <dgm:prSet/>
      <dgm:spPr/>
      <dgm:t>
        <a:bodyPr/>
        <a:lstStyle/>
        <a:p>
          <a:endParaRPr lang="en-US"/>
        </a:p>
      </dgm:t>
    </dgm:pt>
    <dgm:pt modelId="{DC2D0490-D341-4DD9-92BF-40607CEBB5B1}" type="sibTrans" cxnId="{000AEF51-C359-435C-9C57-DB2740F5E0EE}">
      <dgm:prSet/>
      <dgm:spPr/>
      <dgm:t>
        <a:bodyPr/>
        <a:lstStyle/>
        <a:p>
          <a:endParaRPr lang="en-US"/>
        </a:p>
      </dgm:t>
    </dgm:pt>
    <dgm:pt modelId="{DA9023DF-94F3-453F-9937-BE1963205CCA}">
      <dgm:prSet phldrT="[Text]"/>
      <dgm:spPr/>
      <dgm:t>
        <a:bodyPr/>
        <a:lstStyle/>
        <a:p>
          <a:r>
            <a:rPr lang="en-US" dirty="0"/>
            <a:t>Device Compatibility</a:t>
          </a:r>
        </a:p>
      </dgm:t>
    </dgm:pt>
    <dgm:pt modelId="{847D5D1A-D2EF-4AB4-91B3-2BB5CE3FFB1B}" type="parTrans" cxnId="{994474CA-64CF-4F1C-B1E6-BF236F6D0186}">
      <dgm:prSet/>
      <dgm:spPr/>
      <dgm:t>
        <a:bodyPr/>
        <a:lstStyle/>
        <a:p>
          <a:endParaRPr lang="en-US"/>
        </a:p>
      </dgm:t>
    </dgm:pt>
    <dgm:pt modelId="{FEC93C2D-1291-4BCC-8DD8-24CC04248637}" type="sibTrans" cxnId="{994474CA-64CF-4F1C-B1E6-BF236F6D0186}">
      <dgm:prSet/>
      <dgm:spPr/>
      <dgm:t>
        <a:bodyPr/>
        <a:lstStyle/>
        <a:p>
          <a:endParaRPr lang="en-US"/>
        </a:p>
      </dgm:t>
    </dgm:pt>
    <dgm:pt modelId="{DB47C9FB-AC6A-4CF1-8B2F-F1D7D0A7C792}">
      <dgm:prSet phldrT="[Text]"/>
      <dgm:spPr/>
      <dgm:t>
        <a:bodyPr/>
        <a:lstStyle/>
        <a:p>
          <a:r>
            <a:rPr lang="en-US" dirty="0"/>
            <a:t>Security</a:t>
          </a:r>
        </a:p>
      </dgm:t>
    </dgm:pt>
    <dgm:pt modelId="{71CE1BEA-9021-4BBC-9C76-8CF0C269989E}" type="parTrans" cxnId="{CA0CD356-0A91-4ED7-89F3-0E429E619213}">
      <dgm:prSet/>
      <dgm:spPr/>
      <dgm:t>
        <a:bodyPr/>
        <a:lstStyle/>
        <a:p>
          <a:endParaRPr lang="en-US"/>
        </a:p>
      </dgm:t>
    </dgm:pt>
    <dgm:pt modelId="{2E1FF2AB-614A-4C65-A6E5-7E2145781067}" type="sibTrans" cxnId="{CA0CD356-0A91-4ED7-89F3-0E429E619213}">
      <dgm:prSet/>
      <dgm:spPr/>
      <dgm:t>
        <a:bodyPr/>
        <a:lstStyle/>
        <a:p>
          <a:endParaRPr lang="en-US"/>
        </a:p>
      </dgm:t>
    </dgm:pt>
    <dgm:pt modelId="{8F8CFED7-C80F-4F87-9DDE-C48A0FD416C3}">
      <dgm:prSet phldrT="[Text]"/>
      <dgm:spPr/>
      <dgm:t>
        <a:bodyPr/>
        <a:lstStyle/>
        <a:p>
          <a:r>
            <a:rPr lang="en-US" dirty="0"/>
            <a:t>Certification</a:t>
          </a:r>
        </a:p>
      </dgm:t>
    </dgm:pt>
    <dgm:pt modelId="{380AF639-993C-42FC-90C6-7C057378C049}" type="parTrans" cxnId="{68E9565A-647F-4E4F-9B90-A64C61DB0056}">
      <dgm:prSet/>
      <dgm:spPr/>
      <dgm:t>
        <a:bodyPr/>
        <a:lstStyle/>
        <a:p>
          <a:endParaRPr lang="en-US"/>
        </a:p>
      </dgm:t>
    </dgm:pt>
    <dgm:pt modelId="{D268878B-3063-4161-8691-86FF36F9FD16}" type="sibTrans" cxnId="{68E9565A-647F-4E4F-9B90-A64C61DB0056}">
      <dgm:prSet/>
      <dgm:spPr/>
      <dgm:t>
        <a:bodyPr/>
        <a:lstStyle/>
        <a:p>
          <a:endParaRPr lang="en-US"/>
        </a:p>
      </dgm:t>
    </dgm:pt>
    <dgm:pt modelId="{B02BE977-558F-4209-9D96-432796756233}" type="pres">
      <dgm:prSet presAssocID="{8955DD82-F9C1-4016-991A-3E14230E73AD}" presName="diagram" presStyleCnt="0">
        <dgm:presLayoutVars>
          <dgm:dir/>
          <dgm:resizeHandles val="exact"/>
        </dgm:presLayoutVars>
      </dgm:prSet>
      <dgm:spPr/>
    </dgm:pt>
    <dgm:pt modelId="{553D96FE-1B21-4568-8B90-EFCB00EC7BDF}" type="pres">
      <dgm:prSet presAssocID="{B488C286-8876-433F-9445-C3AE30CDB682}" presName="node" presStyleLbl="node1" presStyleIdx="0" presStyleCnt="9">
        <dgm:presLayoutVars>
          <dgm:bulletEnabled val="1"/>
        </dgm:presLayoutVars>
      </dgm:prSet>
      <dgm:spPr/>
    </dgm:pt>
    <dgm:pt modelId="{7EDFAC7B-65A4-4962-AC93-BB498C22710B}" type="pres">
      <dgm:prSet presAssocID="{A574735E-60B4-4AD4-82C1-2FC3C4FB4450}" presName="sibTrans" presStyleCnt="0"/>
      <dgm:spPr/>
    </dgm:pt>
    <dgm:pt modelId="{A925CE6B-6909-416F-B487-44CD0739AE5D}" type="pres">
      <dgm:prSet presAssocID="{1959DBCA-FED0-45A4-953B-0A33DAFF9242}" presName="node" presStyleLbl="node1" presStyleIdx="1" presStyleCnt="9">
        <dgm:presLayoutVars>
          <dgm:bulletEnabled val="1"/>
        </dgm:presLayoutVars>
      </dgm:prSet>
      <dgm:spPr/>
    </dgm:pt>
    <dgm:pt modelId="{DE28E600-B983-4537-8D4D-3065D1D2C433}" type="pres">
      <dgm:prSet presAssocID="{86A89C76-B1B2-4DBC-8588-FE80AE69DCCD}" presName="sibTrans" presStyleCnt="0"/>
      <dgm:spPr/>
    </dgm:pt>
    <dgm:pt modelId="{BDAF5836-C21B-4D94-A6C8-6BA9FA3C3C20}" type="pres">
      <dgm:prSet presAssocID="{97E8FA9A-5F29-4ED7-8CD3-DAFCFFA4ECA0}" presName="node" presStyleLbl="node1" presStyleIdx="2" presStyleCnt="9">
        <dgm:presLayoutVars>
          <dgm:bulletEnabled val="1"/>
        </dgm:presLayoutVars>
      </dgm:prSet>
      <dgm:spPr/>
    </dgm:pt>
    <dgm:pt modelId="{38568330-46BC-4FDC-B49A-56096DE3C077}" type="pres">
      <dgm:prSet presAssocID="{4FAA3D3C-0A9B-4D9E-AFA7-391176328B20}" presName="sibTrans" presStyleCnt="0"/>
      <dgm:spPr/>
    </dgm:pt>
    <dgm:pt modelId="{E3BBD022-E044-4826-B421-8EFD9E6D8BB6}" type="pres">
      <dgm:prSet presAssocID="{862D5445-D2F4-491E-B303-A2850D67A270}" presName="node" presStyleLbl="node1" presStyleIdx="3" presStyleCnt="9">
        <dgm:presLayoutVars>
          <dgm:bulletEnabled val="1"/>
        </dgm:presLayoutVars>
      </dgm:prSet>
      <dgm:spPr/>
    </dgm:pt>
    <dgm:pt modelId="{A65AF80F-7F86-4C88-86FD-672CFF47AD44}" type="pres">
      <dgm:prSet presAssocID="{1FFC8034-A4FB-4B96-8E58-6B06CAAC0826}" presName="sibTrans" presStyleCnt="0"/>
      <dgm:spPr/>
    </dgm:pt>
    <dgm:pt modelId="{F4B9175C-C364-4718-9D75-C0740BD9E292}" type="pres">
      <dgm:prSet presAssocID="{53B8DF69-21B5-43F8-8093-D1F8234A00FE}" presName="node" presStyleLbl="node1" presStyleIdx="4" presStyleCnt="9">
        <dgm:presLayoutVars>
          <dgm:bulletEnabled val="1"/>
        </dgm:presLayoutVars>
      </dgm:prSet>
      <dgm:spPr/>
    </dgm:pt>
    <dgm:pt modelId="{0A67F57C-1CC5-4E6C-8CC2-0B4C9C9BFAB8}" type="pres">
      <dgm:prSet presAssocID="{E3DAD632-600B-4BEC-9B4C-DA49F7A4EA1D}" presName="sibTrans" presStyleCnt="0"/>
      <dgm:spPr/>
    </dgm:pt>
    <dgm:pt modelId="{A9A2BCEF-D2BF-4FD2-8104-D71737E687F9}" type="pres">
      <dgm:prSet presAssocID="{1CC2AE73-03CC-4CC8-9878-CDF32F4A5FF5}" presName="node" presStyleLbl="node1" presStyleIdx="5" presStyleCnt="9">
        <dgm:presLayoutVars>
          <dgm:bulletEnabled val="1"/>
        </dgm:presLayoutVars>
      </dgm:prSet>
      <dgm:spPr/>
    </dgm:pt>
    <dgm:pt modelId="{5FCB54F5-AACA-494A-8CEF-BC8BD2831296}" type="pres">
      <dgm:prSet presAssocID="{DC2D0490-D341-4DD9-92BF-40607CEBB5B1}" presName="sibTrans" presStyleCnt="0"/>
      <dgm:spPr/>
    </dgm:pt>
    <dgm:pt modelId="{66BB3664-B235-412D-8B3C-EE81CDBBBD9F}" type="pres">
      <dgm:prSet presAssocID="{DA9023DF-94F3-453F-9937-BE1963205CCA}" presName="node" presStyleLbl="node1" presStyleIdx="6" presStyleCnt="9">
        <dgm:presLayoutVars>
          <dgm:bulletEnabled val="1"/>
        </dgm:presLayoutVars>
      </dgm:prSet>
      <dgm:spPr/>
    </dgm:pt>
    <dgm:pt modelId="{03C301C3-5CE5-4F84-9278-FBEEA3F23D65}" type="pres">
      <dgm:prSet presAssocID="{FEC93C2D-1291-4BCC-8DD8-24CC04248637}" presName="sibTrans" presStyleCnt="0"/>
      <dgm:spPr/>
    </dgm:pt>
    <dgm:pt modelId="{6EC06BD1-C39D-40D3-A960-53099514B83F}" type="pres">
      <dgm:prSet presAssocID="{DB47C9FB-AC6A-4CF1-8B2F-F1D7D0A7C792}" presName="node" presStyleLbl="node1" presStyleIdx="7" presStyleCnt="9">
        <dgm:presLayoutVars>
          <dgm:bulletEnabled val="1"/>
        </dgm:presLayoutVars>
      </dgm:prSet>
      <dgm:spPr/>
    </dgm:pt>
    <dgm:pt modelId="{F349B067-1D7E-455C-AAD2-7A8D0717ED40}" type="pres">
      <dgm:prSet presAssocID="{2E1FF2AB-614A-4C65-A6E5-7E2145781067}" presName="sibTrans" presStyleCnt="0"/>
      <dgm:spPr/>
    </dgm:pt>
    <dgm:pt modelId="{8C79D1CC-07C6-45D2-B852-FC255FF2E03E}" type="pres">
      <dgm:prSet presAssocID="{8F8CFED7-C80F-4F87-9DDE-C48A0FD416C3}" presName="node" presStyleLbl="node1" presStyleIdx="8" presStyleCnt="9">
        <dgm:presLayoutVars>
          <dgm:bulletEnabled val="1"/>
        </dgm:presLayoutVars>
      </dgm:prSet>
      <dgm:spPr/>
    </dgm:pt>
  </dgm:ptLst>
  <dgm:cxnLst>
    <dgm:cxn modelId="{F2F3C30B-838F-479B-BE20-73537804FDF3}" type="presOf" srcId="{8F8CFED7-C80F-4F87-9DDE-C48A0FD416C3}" destId="{8C79D1CC-07C6-45D2-B852-FC255FF2E03E}" srcOrd="0" destOrd="0" presId="urn:microsoft.com/office/officeart/2005/8/layout/default"/>
    <dgm:cxn modelId="{F10B3613-7C87-40BD-AD6B-DB6E5800D611}" type="presOf" srcId="{862D5445-D2F4-491E-B303-A2850D67A270}" destId="{E3BBD022-E044-4826-B421-8EFD9E6D8BB6}" srcOrd="0" destOrd="0" presId="urn:microsoft.com/office/officeart/2005/8/layout/default"/>
    <dgm:cxn modelId="{3A150322-8BE3-4811-8195-1126C233322D}" type="presOf" srcId="{53B8DF69-21B5-43F8-8093-D1F8234A00FE}" destId="{F4B9175C-C364-4718-9D75-C0740BD9E292}" srcOrd="0" destOrd="0" presId="urn:microsoft.com/office/officeart/2005/8/layout/default"/>
    <dgm:cxn modelId="{BEF2F029-B81D-44AC-A338-3215A4911AEC}" srcId="{8955DD82-F9C1-4016-991A-3E14230E73AD}" destId="{B488C286-8876-433F-9445-C3AE30CDB682}" srcOrd="0" destOrd="0" parTransId="{0C681395-9409-4B7B-90CA-A4369133B9DB}" sibTransId="{A574735E-60B4-4AD4-82C1-2FC3C4FB4450}"/>
    <dgm:cxn modelId="{BEDED832-C59B-46EA-946B-3A0FE917695F}" srcId="{8955DD82-F9C1-4016-991A-3E14230E73AD}" destId="{97E8FA9A-5F29-4ED7-8CD3-DAFCFFA4ECA0}" srcOrd="2" destOrd="0" parTransId="{CFE8CA78-C25F-4051-A67E-36894733217F}" sibTransId="{4FAA3D3C-0A9B-4D9E-AFA7-391176328B20}"/>
    <dgm:cxn modelId="{6D870D3B-6529-463E-B57E-6203CCF72192}" type="presOf" srcId="{DB47C9FB-AC6A-4CF1-8B2F-F1D7D0A7C792}" destId="{6EC06BD1-C39D-40D3-A960-53099514B83F}" srcOrd="0" destOrd="0" presId="urn:microsoft.com/office/officeart/2005/8/layout/default"/>
    <dgm:cxn modelId="{05CEF346-672D-415D-AA20-16113B1C8CA3}" type="presOf" srcId="{DA9023DF-94F3-453F-9937-BE1963205CCA}" destId="{66BB3664-B235-412D-8B3C-EE81CDBBBD9F}" srcOrd="0" destOrd="0" presId="urn:microsoft.com/office/officeart/2005/8/layout/default"/>
    <dgm:cxn modelId="{000AEF51-C359-435C-9C57-DB2740F5E0EE}" srcId="{8955DD82-F9C1-4016-991A-3E14230E73AD}" destId="{1CC2AE73-03CC-4CC8-9878-CDF32F4A5FF5}" srcOrd="5" destOrd="0" parTransId="{5F653A9A-9B9A-49E7-9C06-44587546E643}" sibTransId="{DC2D0490-D341-4DD9-92BF-40607CEBB5B1}"/>
    <dgm:cxn modelId="{67A9E153-164B-4256-B469-B84B2A65CC68}" srcId="{8955DD82-F9C1-4016-991A-3E14230E73AD}" destId="{1959DBCA-FED0-45A4-953B-0A33DAFF9242}" srcOrd="1" destOrd="0" parTransId="{4CA8D0AA-711B-4C6F-B707-1C61EF4BECB8}" sibTransId="{86A89C76-B1B2-4DBC-8588-FE80AE69DCCD}"/>
    <dgm:cxn modelId="{CA0CD356-0A91-4ED7-89F3-0E429E619213}" srcId="{8955DD82-F9C1-4016-991A-3E14230E73AD}" destId="{DB47C9FB-AC6A-4CF1-8B2F-F1D7D0A7C792}" srcOrd="7" destOrd="0" parTransId="{71CE1BEA-9021-4BBC-9C76-8CF0C269989E}" sibTransId="{2E1FF2AB-614A-4C65-A6E5-7E2145781067}"/>
    <dgm:cxn modelId="{68E9565A-647F-4E4F-9B90-A64C61DB0056}" srcId="{8955DD82-F9C1-4016-991A-3E14230E73AD}" destId="{8F8CFED7-C80F-4F87-9DDE-C48A0FD416C3}" srcOrd="8" destOrd="0" parTransId="{380AF639-993C-42FC-90C6-7C057378C049}" sibTransId="{D268878B-3063-4161-8691-86FF36F9FD16}"/>
    <dgm:cxn modelId="{6E993788-FB66-4A57-A080-36D84B6F37DE}" type="presOf" srcId="{1959DBCA-FED0-45A4-953B-0A33DAFF9242}" destId="{A925CE6B-6909-416F-B487-44CD0739AE5D}" srcOrd="0" destOrd="0" presId="urn:microsoft.com/office/officeart/2005/8/layout/default"/>
    <dgm:cxn modelId="{7077C988-F801-4C04-A53B-26FD8902C733}" type="presOf" srcId="{1CC2AE73-03CC-4CC8-9878-CDF32F4A5FF5}" destId="{A9A2BCEF-D2BF-4FD2-8104-D71737E687F9}" srcOrd="0" destOrd="0" presId="urn:microsoft.com/office/officeart/2005/8/layout/default"/>
    <dgm:cxn modelId="{994474CA-64CF-4F1C-B1E6-BF236F6D0186}" srcId="{8955DD82-F9C1-4016-991A-3E14230E73AD}" destId="{DA9023DF-94F3-453F-9937-BE1963205CCA}" srcOrd="6" destOrd="0" parTransId="{847D5D1A-D2EF-4AB4-91B3-2BB5CE3FFB1B}" sibTransId="{FEC93C2D-1291-4BCC-8DD8-24CC04248637}"/>
    <dgm:cxn modelId="{D7D794CF-A4AE-49B3-9310-793793537EFE}" srcId="{8955DD82-F9C1-4016-991A-3E14230E73AD}" destId="{862D5445-D2F4-491E-B303-A2850D67A270}" srcOrd="3" destOrd="0" parTransId="{4C840F8D-0D9C-4534-A6E3-B09601300135}" sibTransId="{1FFC8034-A4FB-4B96-8E58-6B06CAAC0826}"/>
    <dgm:cxn modelId="{A75896DB-9354-4F3C-83FF-7AC1AFF45A3B}" type="presOf" srcId="{8955DD82-F9C1-4016-991A-3E14230E73AD}" destId="{B02BE977-558F-4209-9D96-432796756233}" srcOrd="0" destOrd="0" presId="urn:microsoft.com/office/officeart/2005/8/layout/default"/>
    <dgm:cxn modelId="{F3CBBCE9-8CA1-4E80-A5A5-39A12ACC14E9}" srcId="{8955DD82-F9C1-4016-991A-3E14230E73AD}" destId="{53B8DF69-21B5-43F8-8093-D1F8234A00FE}" srcOrd="4" destOrd="0" parTransId="{C386C026-7845-40A2-9DEA-3261402EB81B}" sibTransId="{E3DAD632-600B-4BEC-9B4C-DA49F7A4EA1D}"/>
    <dgm:cxn modelId="{67BEB6EA-13E9-4B77-A865-67C2F33444B3}" type="presOf" srcId="{97E8FA9A-5F29-4ED7-8CD3-DAFCFFA4ECA0}" destId="{BDAF5836-C21B-4D94-A6C8-6BA9FA3C3C20}" srcOrd="0" destOrd="0" presId="urn:microsoft.com/office/officeart/2005/8/layout/default"/>
    <dgm:cxn modelId="{5B209FFA-C5F8-4529-A758-77EE2DE5961B}" type="presOf" srcId="{B488C286-8876-433F-9445-C3AE30CDB682}" destId="{553D96FE-1B21-4568-8B90-EFCB00EC7BDF}" srcOrd="0" destOrd="0" presId="urn:microsoft.com/office/officeart/2005/8/layout/default"/>
    <dgm:cxn modelId="{30939B65-88D7-4FBD-AF9F-B052692DDFB9}" type="presParOf" srcId="{B02BE977-558F-4209-9D96-432796756233}" destId="{553D96FE-1B21-4568-8B90-EFCB00EC7BDF}" srcOrd="0" destOrd="0" presId="urn:microsoft.com/office/officeart/2005/8/layout/default"/>
    <dgm:cxn modelId="{1EEAE86E-2689-4148-9F2F-362CA73F201C}" type="presParOf" srcId="{B02BE977-558F-4209-9D96-432796756233}" destId="{7EDFAC7B-65A4-4962-AC93-BB498C22710B}" srcOrd="1" destOrd="0" presId="urn:microsoft.com/office/officeart/2005/8/layout/default"/>
    <dgm:cxn modelId="{60006F6B-A01F-4A7C-AFDE-EE150B63EC41}" type="presParOf" srcId="{B02BE977-558F-4209-9D96-432796756233}" destId="{A925CE6B-6909-416F-B487-44CD0739AE5D}" srcOrd="2" destOrd="0" presId="urn:microsoft.com/office/officeart/2005/8/layout/default"/>
    <dgm:cxn modelId="{1144A70A-641D-41BA-B700-3B8904A994B3}" type="presParOf" srcId="{B02BE977-558F-4209-9D96-432796756233}" destId="{DE28E600-B983-4537-8D4D-3065D1D2C433}" srcOrd="3" destOrd="0" presId="urn:microsoft.com/office/officeart/2005/8/layout/default"/>
    <dgm:cxn modelId="{7C85D51A-4BBA-42BB-AC96-6E391E4A1AD5}" type="presParOf" srcId="{B02BE977-558F-4209-9D96-432796756233}" destId="{BDAF5836-C21B-4D94-A6C8-6BA9FA3C3C20}" srcOrd="4" destOrd="0" presId="urn:microsoft.com/office/officeart/2005/8/layout/default"/>
    <dgm:cxn modelId="{BA2EABDE-4B50-4EC9-8E8F-55E63950F06C}" type="presParOf" srcId="{B02BE977-558F-4209-9D96-432796756233}" destId="{38568330-46BC-4FDC-B49A-56096DE3C077}" srcOrd="5" destOrd="0" presId="urn:microsoft.com/office/officeart/2005/8/layout/default"/>
    <dgm:cxn modelId="{6977B374-8863-470F-BBC9-FADCA093F61F}" type="presParOf" srcId="{B02BE977-558F-4209-9D96-432796756233}" destId="{E3BBD022-E044-4826-B421-8EFD9E6D8BB6}" srcOrd="6" destOrd="0" presId="urn:microsoft.com/office/officeart/2005/8/layout/default"/>
    <dgm:cxn modelId="{B175E4CC-A8E9-431D-BFD2-119D24F5E2D9}" type="presParOf" srcId="{B02BE977-558F-4209-9D96-432796756233}" destId="{A65AF80F-7F86-4C88-86FD-672CFF47AD44}" srcOrd="7" destOrd="0" presId="urn:microsoft.com/office/officeart/2005/8/layout/default"/>
    <dgm:cxn modelId="{E1D6BCF3-D08C-433B-AE0F-F25A58EC58CF}" type="presParOf" srcId="{B02BE977-558F-4209-9D96-432796756233}" destId="{F4B9175C-C364-4718-9D75-C0740BD9E292}" srcOrd="8" destOrd="0" presId="urn:microsoft.com/office/officeart/2005/8/layout/default"/>
    <dgm:cxn modelId="{FD6F995B-A3B2-4BA0-9DA5-A670E34F0C95}" type="presParOf" srcId="{B02BE977-558F-4209-9D96-432796756233}" destId="{0A67F57C-1CC5-4E6C-8CC2-0B4C9C9BFAB8}" srcOrd="9" destOrd="0" presId="urn:microsoft.com/office/officeart/2005/8/layout/default"/>
    <dgm:cxn modelId="{175E052E-8B27-4B90-AB51-EBF5816BFECA}" type="presParOf" srcId="{B02BE977-558F-4209-9D96-432796756233}" destId="{A9A2BCEF-D2BF-4FD2-8104-D71737E687F9}" srcOrd="10" destOrd="0" presId="urn:microsoft.com/office/officeart/2005/8/layout/default"/>
    <dgm:cxn modelId="{C828242E-6090-4D4C-9ECD-F3CDBCE0F95E}" type="presParOf" srcId="{B02BE977-558F-4209-9D96-432796756233}" destId="{5FCB54F5-AACA-494A-8CEF-BC8BD2831296}" srcOrd="11" destOrd="0" presId="urn:microsoft.com/office/officeart/2005/8/layout/default"/>
    <dgm:cxn modelId="{A74D8A44-85FB-4B78-A485-55237E3A2EFD}" type="presParOf" srcId="{B02BE977-558F-4209-9D96-432796756233}" destId="{66BB3664-B235-412D-8B3C-EE81CDBBBD9F}" srcOrd="12" destOrd="0" presId="urn:microsoft.com/office/officeart/2005/8/layout/default"/>
    <dgm:cxn modelId="{B8046AD1-5FFC-4098-87B5-A53F26D80DA6}" type="presParOf" srcId="{B02BE977-558F-4209-9D96-432796756233}" destId="{03C301C3-5CE5-4F84-9278-FBEEA3F23D65}" srcOrd="13" destOrd="0" presId="urn:microsoft.com/office/officeart/2005/8/layout/default"/>
    <dgm:cxn modelId="{164B2812-31CE-443E-BF6C-0D8B349F9897}" type="presParOf" srcId="{B02BE977-558F-4209-9D96-432796756233}" destId="{6EC06BD1-C39D-40D3-A960-53099514B83F}" srcOrd="14" destOrd="0" presId="urn:microsoft.com/office/officeart/2005/8/layout/default"/>
    <dgm:cxn modelId="{E2A4D89E-17C2-478D-832A-F4A0C9E8227E}" type="presParOf" srcId="{B02BE977-558F-4209-9D96-432796756233}" destId="{F349B067-1D7E-455C-AAD2-7A8D0717ED40}" srcOrd="15" destOrd="0" presId="urn:microsoft.com/office/officeart/2005/8/layout/default"/>
    <dgm:cxn modelId="{DEA5FC8E-77E8-48E4-B203-4AF8FD800A8E}" type="presParOf" srcId="{B02BE977-558F-4209-9D96-432796756233}" destId="{8C79D1CC-07C6-45D2-B852-FC255FF2E03E}"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8D197B-95D9-4E9D-AE54-E0550F544276}">
      <dsp:nvSpPr>
        <dsp:cNvPr id="0" name=""/>
        <dsp:cNvSpPr/>
      </dsp:nvSpPr>
      <dsp:spPr>
        <a:xfrm>
          <a:off x="1339" y="696274"/>
          <a:ext cx="5222355" cy="31334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Unit Testing</a:t>
          </a:r>
        </a:p>
      </dsp:txBody>
      <dsp:txXfrm>
        <a:off x="1339" y="696274"/>
        <a:ext cx="5222355" cy="3133413"/>
      </dsp:txXfrm>
    </dsp:sp>
    <dsp:sp modelId="{1FE7C7EA-F5A1-478A-BD7D-B365F47BF7BC}">
      <dsp:nvSpPr>
        <dsp:cNvPr id="0" name=""/>
        <dsp:cNvSpPr/>
      </dsp:nvSpPr>
      <dsp:spPr>
        <a:xfrm>
          <a:off x="5745930" y="696274"/>
          <a:ext cx="5222355" cy="31334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Integration Testing</a:t>
          </a:r>
        </a:p>
      </dsp:txBody>
      <dsp:txXfrm>
        <a:off x="5745930" y="696274"/>
        <a:ext cx="5222355" cy="313341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39D8C3-92AD-472E-A2C5-4C2E163EDD3D}">
      <dsp:nvSpPr>
        <dsp:cNvPr id="0" name=""/>
        <dsp:cNvSpPr/>
      </dsp:nvSpPr>
      <dsp:spPr>
        <a:xfrm>
          <a:off x="1834787" y="3442"/>
          <a:ext cx="3476214" cy="2085728"/>
        </a:xfrm>
        <a:prstGeom prst="rect">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dirty="0"/>
            <a:t>Gesture Testing</a:t>
          </a:r>
        </a:p>
      </dsp:txBody>
      <dsp:txXfrm>
        <a:off x="1834787" y="3442"/>
        <a:ext cx="3476214" cy="2085728"/>
      </dsp:txXfrm>
    </dsp:sp>
    <dsp:sp modelId="{1832876C-C822-4AC7-9370-5B190364BF30}">
      <dsp:nvSpPr>
        <dsp:cNvPr id="0" name=""/>
        <dsp:cNvSpPr/>
      </dsp:nvSpPr>
      <dsp:spPr>
        <a:xfrm>
          <a:off x="5658623" y="3442"/>
          <a:ext cx="3476214" cy="2085728"/>
        </a:xfrm>
        <a:prstGeom prst="rect">
          <a:avLst/>
        </a:prstGeom>
        <a:solidFill>
          <a:schemeClr val="accent4">
            <a:hueOff val="-1488257"/>
            <a:satOff val="8966"/>
            <a:lumOff val="71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dirty="0"/>
            <a:t>Voice Input and Recognition</a:t>
          </a:r>
        </a:p>
      </dsp:txBody>
      <dsp:txXfrm>
        <a:off x="5658623" y="3442"/>
        <a:ext cx="3476214" cy="2085728"/>
      </dsp:txXfrm>
    </dsp:sp>
    <dsp:sp modelId="{FB4ED9B2-01B4-407C-8603-9F39BE695357}">
      <dsp:nvSpPr>
        <dsp:cNvPr id="0" name=""/>
        <dsp:cNvSpPr/>
      </dsp:nvSpPr>
      <dsp:spPr>
        <a:xfrm>
          <a:off x="1834787" y="2436792"/>
          <a:ext cx="3476214" cy="2085728"/>
        </a:xfrm>
        <a:prstGeom prst="rect">
          <a:avLst/>
        </a:prstGeom>
        <a:solidFill>
          <a:schemeClr val="accent4">
            <a:hueOff val="-2976513"/>
            <a:satOff val="17933"/>
            <a:lumOff val="143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dirty="0"/>
            <a:t>Virtual Key Board Input</a:t>
          </a:r>
        </a:p>
      </dsp:txBody>
      <dsp:txXfrm>
        <a:off x="1834787" y="2436792"/>
        <a:ext cx="3476214" cy="2085728"/>
      </dsp:txXfrm>
    </dsp:sp>
    <dsp:sp modelId="{A0105BA6-B6A0-4180-B75D-2F17973AA8BE}">
      <dsp:nvSpPr>
        <dsp:cNvPr id="0" name=""/>
        <dsp:cNvSpPr/>
      </dsp:nvSpPr>
      <dsp:spPr>
        <a:xfrm>
          <a:off x="5658623" y="2436792"/>
          <a:ext cx="3476214" cy="2085728"/>
        </a:xfrm>
        <a:prstGeom prst="rect">
          <a:avLst/>
        </a:prstGeom>
        <a:solidFill>
          <a:schemeClr val="accent4">
            <a:hueOff val="-4464770"/>
            <a:satOff val="26899"/>
            <a:lumOff val="215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dirty="0"/>
            <a:t>Alerts and Extraordinary Conditions</a:t>
          </a:r>
        </a:p>
      </dsp:txBody>
      <dsp:txXfrm>
        <a:off x="5658623" y="2436792"/>
        <a:ext cx="3476214" cy="20857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1147F6-CD6F-4F7B-87BC-C4237899EB2B}">
      <dsp:nvSpPr>
        <dsp:cNvPr id="0" name=""/>
        <dsp:cNvSpPr/>
      </dsp:nvSpPr>
      <dsp:spPr>
        <a:xfrm>
          <a:off x="0" y="34776"/>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Recovery Testing</a:t>
          </a:r>
        </a:p>
      </dsp:txBody>
      <dsp:txXfrm>
        <a:off x="0" y="34776"/>
        <a:ext cx="3428007" cy="2056804"/>
      </dsp:txXfrm>
    </dsp:sp>
    <dsp:sp modelId="{2CE88CF0-ED9B-4507-A4B1-AF7FFD89118F}">
      <dsp:nvSpPr>
        <dsp:cNvPr id="0" name=""/>
        <dsp:cNvSpPr/>
      </dsp:nvSpPr>
      <dsp:spPr>
        <a:xfrm>
          <a:off x="3770808" y="34776"/>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Security Testing</a:t>
          </a:r>
        </a:p>
      </dsp:txBody>
      <dsp:txXfrm>
        <a:off x="3770808" y="34776"/>
        <a:ext cx="3428007" cy="2056804"/>
      </dsp:txXfrm>
    </dsp:sp>
    <dsp:sp modelId="{702EE388-5892-49A4-AC77-77ECA0FCACD5}">
      <dsp:nvSpPr>
        <dsp:cNvPr id="0" name=""/>
        <dsp:cNvSpPr/>
      </dsp:nvSpPr>
      <dsp:spPr>
        <a:xfrm>
          <a:off x="7541617" y="34776"/>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Stress Testing</a:t>
          </a:r>
        </a:p>
      </dsp:txBody>
      <dsp:txXfrm>
        <a:off x="7541617" y="34776"/>
        <a:ext cx="3428007" cy="2056804"/>
      </dsp:txXfrm>
    </dsp:sp>
    <dsp:sp modelId="{9D43B8B5-6D51-497D-8EFF-3C0ECCF79DA7}">
      <dsp:nvSpPr>
        <dsp:cNvPr id="0" name=""/>
        <dsp:cNvSpPr/>
      </dsp:nvSpPr>
      <dsp:spPr>
        <a:xfrm>
          <a:off x="1885404" y="2434381"/>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Performance Testing</a:t>
          </a:r>
        </a:p>
      </dsp:txBody>
      <dsp:txXfrm>
        <a:off x="1885404" y="2434381"/>
        <a:ext cx="3428007" cy="2056804"/>
      </dsp:txXfrm>
    </dsp:sp>
    <dsp:sp modelId="{A63DCD67-8209-4DE5-B310-19FC70A3C45D}">
      <dsp:nvSpPr>
        <dsp:cNvPr id="0" name=""/>
        <dsp:cNvSpPr/>
      </dsp:nvSpPr>
      <dsp:spPr>
        <a:xfrm>
          <a:off x="5656212" y="2434381"/>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Deployment Testing</a:t>
          </a:r>
        </a:p>
      </dsp:txBody>
      <dsp:txXfrm>
        <a:off x="5656212" y="2434381"/>
        <a:ext cx="3428007" cy="20568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1F58E4-C196-4B18-B62B-D06E7DFC6AA5}">
      <dsp:nvSpPr>
        <dsp:cNvPr id="0" name=""/>
        <dsp:cNvSpPr/>
      </dsp:nvSpPr>
      <dsp:spPr>
        <a:xfrm>
          <a:off x="0" y="0"/>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60DEDF-0085-4352-87F8-E757F7F6B7FE}">
      <dsp:nvSpPr>
        <dsp:cNvPr id="0" name=""/>
        <dsp:cNvSpPr/>
      </dsp:nvSpPr>
      <dsp:spPr>
        <a:xfrm>
          <a:off x="0" y="0"/>
          <a:ext cx="2193925" cy="4756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dirty="0"/>
            <a:t>Testability </a:t>
          </a:r>
        </a:p>
      </dsp:txBody>
      <dsp:txXfrm>
        <a:off x="0" y="0"/>
        <a:ext cx="2193925" cy="4756150"/>
      </dsp:txXfrm>
    </dsp:sp>
    <dsp:sp modelId="{21417220-9316-42EF-AFCE-BC2F770BD183}">
      <dsp:nvSpPr>
        <dsp:cNvPr id="0" name=""/>
        <dsp:cNvSpPr/>
      </dsp:nvSpPr>
      <dsp:spPr>
        <a:xfrm>
          <a:off x="2358469" y="32106"/>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dirty="0"/>
            <a:t>Operability</a:t>
          </a:r>
          <a:endParaRPr lang="en-US" sz="3000" kern="1200" dirty="0"/>
        </a:p>
      </dsp:txBody>
      <dsp:txXfrm>
        <a:off x="2358469" y="32106"/>
        <a:ext cx="4223305" cy="642126"/>
      </dsp:txXfrm>
    </dsp:sp>
    <dsp:sp modelId="{9B32B45E-3E31-416A-8665-84C92C7B2632}">
      <dsp:nvSpPr>
        <dsp:cNvPr id="0" name=""/>
        <dsp:cNvSpPr/>
      </dsp:nvSpPr>
      <dsp:spPr>
        <a:xfrm>
          <a:off x="6746319" y="32106"/>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better it works, the more efficiently it can be tested.”</a:t>
          </a:r>
          <a:endParaRPr lang="en-US" sz="1300" kern="1200" dirty="0"/>
        </a:p>
      </dsp:txBody>
      <dsp:txXfrm>
        <a:off x="6746319" y="32106"/>
        <a:ext cx="4223305" cy="642126"/>
      </dsp:txXfrm>
    </dsp:sp>
    <dsp:sp modelId="{55DA63A0-525D-4A92-9AB0-B16633919967}">
      <dsp:nvSpPr>
        <dsp:cNvPr id="0" name=""/>
        <dsp:cNvSpPr/>
      </dsp:nvSpPr>
      <dsp:spPr>
        <a:xfrm>
          <a:off x="2193925" y="674233"/>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3B008D2-9C78-4692-99D2-BE312CA32D02}">
      <dsp:nvSpPr>
        <dsp:cNvPr id="0" name=""/>
        <dsp:cNvSpPr/>
      </dsp:nvSpPr>
      <dsp:spPr>
        <a:xfrm>
          <a:off x="2358469" y="706339"/>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Observability</a:t>
          </a:r>
          <a:endParaRPr lang="en-US" sz="3000" i="1" kern="1200" dirty="0"/>
        </a:p>
      </dsp:txBody>
      <dsp:txXfrm>
        <a:off x="2358469" y="706339"/>
        <a:ext cx="4223305" cy="642126"/>
      </dsp:txXfrm>
    </dsp:sp>
    <dsp:sp modelId="{2DD437C6-4756-4991-AE85-CB02156C0887}">
      <dsp:nvSpPr>
        <dsp:cNvPr id="0" name=""/>
        <dsp:cNvSpPr/>
      </dsp:nvSpPr>
      <dsp:spPr>
        <a:xfrm>
          <a:off x="6746319" y="706339"/>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“What you see is what you test.”</a:t>
          </a:r>
          <a:endParaRPr lang="en-US" sz="1300" kern="1200" dirty="0"/>
        </a:p>
      </dsp:txBody>
      <dsp:txXfrm>
        <a:off x="6746319" y="706339"/>
        <a:ext cx="4223305" cy="642126"/>
      </dsp:txXfrm>
    </dsp:sp>
    <dsp:sp modelId="{F468D5C5-81FC-4825-AE2D-BEEDFB54B111}">
      <dsp:nvSpPr>
        <dsp:cNvPr id="0" name=""/>
        <dsp:cNvSpPr/>
      </dsp:nvSpPr>
      <dsp:spPr>
        <a:xfrm>
          <a:off x="2193925" y="1348466"/>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5C76B9B-7798-40D1-93D0-18372E4BC57A}">
      <dsp:nvSpPr>
        <dsp:cNvPr id="0" name=""/>
        <dsp:cNvSpPr/>
      </dsp:nvSpPr>
      <dsp:spPr>
        <a:xfrm>
          <a:off x="2358469" y="1380572"/>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Controllability</a:t>
          </a:r>
          <a:endParaRPr lang="en-US" sz="3000" i="1" kern="1200" dirty="0"/>
        </a:p>
      </dsp:txBody>
      <dsp:txXfrm>
        <a:off x="2358469" y="1380572"/>
        <a:ext cx="4223305" cy="642126"/>
      </dsp:txXfrm>
    </dsp:sp>
    <dsp:sp modelId="{6A584002-8009-4305-A1EC-CFCB1B74919D}">
      <dsp:nvSpPr>
        <dsp:cNvPr id="0" name=""/>
        <dsp:cNvSpPr/>
      </dsp:nvSpPr>
      <dsp:spPr>
        <a:xfrm>
          <a:off x="6746319" y="1380572"/>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better we can control the software, the more the testing can be automated and optimized.”</a:t>
          </a:r>
          <a:endParaRPr lang="en-US" sz="1300" kern="1200" dirty="0"/>
        </a:p>
      </dsp:txBody>
      <dsp:txXfrm>
        <a:off x="6746319" y="1380572"/>
        <a:ext cx="4223305" cy="642126"/>
      </dsp:txXfrm>
    </dsp:sp>
    <dsp:sp modelId="{B1435E6A-CFCE-4CE0-9F0E-029669B05CAB}">
      <dsp:nvSpPr>
        <dsp:cNvPr id="0" name=""/>
        <dsp:cNvSpPr/>
      </dsp:nvSpPr>
      <dsp:spPr>
        <a:xfrm>
          <a:off x="2193925" y="2022699"/>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049EC23-91F9-4453-8F37-3B1B6766BA2F}">
      <dsp:nvSpPr>
        <dsp:cNvPr id="0" name=""/>
        <dsp:cNvSpPr/>
      </dsp:nvSpPr>
      <dsp:spPr>
        <a:xfrm>
          <a:off x="2358469" y="2054805"/>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Decomposability</a:t>
          </a:r>
          <a:endParaRPr lang="en-US" sz="3000" i="1" kern="1200" dirty="0"/>
        </a:p>
      </dsp:txBody>
      <dsp:txXfrm>
        <a:off x="2358469" y="2054805"/>
        <a:ext cx="4223305" cy="642126"/>
      </dsp:txXfrm>
    </dsp:sp>
    <dsp:sp modelId="{FAE2223F-23DC-42A4-B84F-592E2D5614E2}">
      <dsp:nvSpPr>
        <dsp:cNvPr id="0" name=""/>
        <dsp:cNvSpPr/>
      </dsp:nvSpPr>
      <dsp:spPr>
        <a:xfrm>
          <a:off x="6746319" y="2054805"/>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“By controlling the scope of testing, we can more quickly </a:t>
          </a:r>
          <a:r>
            <a:rPr lang="en-IE" sz="1300" kern="1200"/>
            <a:t>isolate problems and perform smarter retesting.”</a:t>
          </a:r>
          <a:endParaRPr lang="en-IE" sz="1300" kern="1200" dirty="0"/>
        </a:p>
      </dsp:txBody>
      <dsp:txXfrm>
        <a:off x="6746319" y="2054805"/>
        <a:ext cx="4223305" cy="642126"/>
      </dsp:txXfrm>
    </dsp:sp>
    <dsp:sp modelId="{C468276E-96E2-4565-81A0-BECB324276C5}">
      <dsp:nvSpPr>
        <dsp:cNvPr id="0" name=""/>
        <dsp:cNvSpPr/>
      </dsp:nvSpPr>
      <dsp:spPr>
        <a:xfrm>
          <a:off x="2193925" y="2696932"/>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4EF75D4-93EE-4F9F-B622-744F8F85511B}">
      <dsp:nvSpPr>
        <dsp:cNvPr id="0" name=""/>
        <dsp:cNvSpPr/>
      </dsp:nvSpPr>
      <dsp:spPr>
        <a:xfrm>
          <a:off x="2358469" y="2729038"/>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Simplicity</a:t>
          </a:r>
          <a:endParaRPr lang="en-US" sz="3000" i="1" kern="1200" dirty="0"/>
        </a:p>
      </dsp:txBody>
      <dsp:txXfrm>
        <a:off x="2358469" y="2729038"/>
        <a:ext cx="4223305" cy="642126"/>
      </dsp:txXfrm>
    </dsp:sp>
    <dsp:sp modelId="{57256E8E-4ADB-4E4F-A229-083343D5F850}">
      <dsp:nvSpPr>
        <dsp:cNvPr id="0" name=""/>
        <dsp:cNvSpPr/>
      </dsp:nvSpPr>
      <dsp:spPr>
        <a:xfrm>
          <a:off x="6746319" y="2729038"/>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less there is to test, the more quickly we can test it.”</a:t>
          </a:r>
          <a:endParaRPr lang="en-US" sz="1300" kern="1200" dirty="0"/>
        </a:p>
      </dsp:txBody>
      <dsp:txXfrm>
        <a:off x="6746319" y="2729038"/>
        <a:ext cx="4223305" cy="642126"/>
      </dsp:txXfrm>
    </dsp:sp>
    <dsp:sp modelId="{43786D51-9044-45E9-A0C2-E2A62D0C84BA}">
      <dsp:nvSpPr>
        <dsp:cNvPr id="0" name=""/>
        <dsp:cNvSpPr/>
      </dsp:nvSpPr>
      <dsp:spPr>
        <a:xfrm>
          <a:off x="2193925" y="3371165"/>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8158B19-602D-4773-AC40-EFB562CD8CD7}">
      <dsp:nvSpPr>
        <dsp:cNvPr id="0" name=""/>
        <dsp:cNvSpPr/>
      </dsp:nvSpPr>
      <dsp:spPr>
        <a:xfrm>
          <a:off x="2358469" y="3403271"/>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Stability</a:t>
          </a:r>
          <a:endParaRPr lang="en-US" sz="3000" i="1" kern="1200" dirty="0"/>
        </a:p>
      </dsp:txBody>
      <dsp:txXfrm>
        <a:off x="2358469" y="3403271"/>
        <a:ext cx="4223305" cy="642126"/>
      </dsp:txXfrm>
    </dsp:sp>
    <dsp:sp modelId="{A3985189-92B9-4DD1-B39F-8FCCB75E4B0A}">
      <dsp:nvSpPr>
        <dsp:cNvPr id="0" name=""/>
        <dsp:cNvSpPr/>
      </dsp:nvSpPr>
      <dsp:spPr>
        <a:xfrm>
          <a:off x="6746319" y="3403271"/>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fewer the changes, the fewer the disruptions to testing.”</a:t>
          </a:r>
          <a:endParaRPr lang="en-US" sz="1300" kern="1200" dirty="0"/>
        </a:p>
      </dsp:txBody>
      <dsp:txXfrm>
        <a:off x="6746319" y="3403271"/>
        <a:ext cx="4223305" cy="642126"/>
      </dsp:txXfrm>
    </dsp:sp>
    <dsp:sp modelId="{15CCA3BA-4A38-40F8-BB12-AE441DF13227}">
      <dsp:nvSpPr>
        <dsp:cNvPr id="0" name=""/>
        <dsp:cNvSpPr/>
      </dsp:nvSpPr>
      <dsp:spPr>
        <a:xfrm>
          <a:off x="2193925" y="4045398"/>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281A1B-1205-4264-BBDB-0E0C775C267A}">
      <dsp:nvSpPr>
        <dsp:cNvPr id="0" name=""/>
        <dsp:cNvSpPr/>
      </dsp:nvSpPr>
      <dsp:spPr>
        <a:xfrm>
          <a:off x="2358469" y="4077504"/>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Understandability</a:t>
          </a:r>
          <a:endParaRPr lang="en-US" sz="3000" i="1" kern="1200" dirty="0"/>
        </a:p>
      </dsp:txBody>
      <dsp:txXfrm>
        <a:off x="2358469" y="4077504"/>
        <a:ext cx="4223305" cy="642126"/>
      </dsp:txXfrm>
    </dsp:sp>
    <dsp:sp modelId="{46A23D3B-7100-4953-A230-B91C08AC5321}">
      <dsp:nvSpPr>
        <dsp:cNvPr id="0" name=""/>
        <dsp:cNvSpPr/>
      </dsp:nvSpPr>
      <dsp:spPr>
        <a:xfrm>
          <a:off x="6746319" y="4077504"/>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more information we have, the smarter we will test.”</a:t>
          </a:r>
          <a:endParaRPr lang="en-US" sz="1300" kern="1200" dirty="0"/>
        </a:p>
      </dsp:txBody>
      <dsp:txXfrm>
        <a:off x="6746319" y="4077504"/>
        <a:ext cx="4223305" cy="642126"/>
      </dsp:txXfrm>
    </dsp:sp>
    <dsp:sp modelId="{A5B0AC5C-AD49-4C3F-85AE-EE1262447CF8}">
      <dsp:nvSpPr>
        <dsp:cNvPr id="0" name=""/>
        <dsp:cNvSpPr/>
      </dsp:nvSpPr>
      <dsp:spPr>
        <a:xfrm>
          <a:off x="2193925" y="4719631"/>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17DF01-72D8-4283-9DE1-2AFC72A7AEFC}">
      <dsp:nvSpPr>
        <dsp:cNvPr id="0" name=""/>
        <dsp:cNvSpPr/>
      </dsp:nvSpPr>
      <dsp:spPr>
        <a:xfrm>
          <a:off x="0" y="69056"/>
          <a:ext cx="10969625" cy="4387850"/>
        </a:xfrm>
        <a:prstGeom prst="leftRightRibbon">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5B65F8E-94A4-48F2-A63B-EC5EE6350DB2}">
      <dsp:nvSpPr>
        <dsp:cNvPr id="0" name=""/>
        <dsp:cNvSpPr/>
      </dsp:nvSpPr>
      <dsp:spPr>
        <a:xfrm>
          <a:off x="1316355" y="836930"/>
          <a:ext cx="3619976" cy="215004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78232" rIns="0" bIns="83820" numCol="1" spcCol="1270" anchor="ctr" anchorCtr="0">
          <a:noAutofit/>
        </a:bodyPr>
        <a:lstStyle/>
        <a:p>
          <a:pPr marL="0" lvl="0" indent="0" algn="l" defTabSz="977900">
            <a:lnSpc>
              <a:spcPct val="90000"/>
            </a:lnSpc>
            <a:spcBef>
              <a:spcPct val="0"/>
            </a:spcBef>
            <a:spcAft>
              <a:spcPct val="35000"/>
            </a:spcAft>
            <a:buNone/>
          </a:pPr>
          <a:r>
            <a:rPr lang="en-US" sz="2200" i="1" kern="1200" dirty="0"/>
            <a:t>Black-box testing </a:t>
          </a:r>
          <a:endParaRPr lang="en-US" sz="2200" kern="1200" dirty="0"/>
        </a:p>
        <a:p>
          <a:pPr marL="171450" lvl="1" indent="-171450" algn="l" defTabSz="755650">
            <a:lnSpc>
              <a:spcPct val="90000"/>
            </a:lnSpc>
            <a:spcBef>
              <a:spcPct val="0"/>
            </a:spcBef>
            <a:spcAft>
              <a:spcPct val="15000"/>
            </a:spcAft>
            <a:buChar char="•"/>
          </a:pPr>
          <a:r>
            <a:rPr lang="en-US" sz="1700" kern="1200"/>
            <a:t>allowed </a:t>
          </a:r>
          <a:r>
            <a:rPr lang="en-US" sz="1700" kern="1200" dirty="0"/>
            <a:t>to tests that are conducted at the software interface.</a:t>
          </a:r>
        </a:p>
        <a:p>
          <a:pPr marL="171450" lvl="1" indent="-171450" algn="l" defTabSz="755650">
            <a:lnSpc>
              <a:spcPct val="90000"/>
            </a:lnSpc>
            <a:spcBef>
              <a:spcPct val="0"/>
            </a:spcBef>
            <a:spcAft>
              <a:spcPct val="15000"/>
            </a:spcAft>
            <a:buChar char="•"/>
          </a:pPr>
          <a:r>
            <a:rPr lang="en-US" sz="1700" kern="1200" dirty="0"/>
            <a:t>A black-box test examines some fundamental aspect of a system with little regard for the internal logical structure of the software</a:t>
          </a:r>
        </a:p>
      </dsp:txBody>
      <dsp:txXfrm>
        <a:off x="1316355" y="836930"/>
        <a:ext cx="3619976" cy="2150046"/>
      </dsp:txXfrm>
    </dsp:sp>
    <dsp:sp modelId="{6E1C2FC0-D32B-462F-A6B5-DF01260B9DFD}">
      <dsp:nvSpPr>
        <dsp:cNvPr id="0" name=""/>
        <dsp:cNvSpPr/>
      </dsp:nvSpPr>
      <dsp:spPr>
        <a:xfrm>
          <a:off x="5484812" y="1538986"/>
          <a:ext cx="4278153" cy="215004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78232" rIns="0" bIns="83820" numCol="1" spcCol="1270" anchor="ctr" anchorCtr="0">
          <a:noAutofit/>
        </a:bodyPr>
        <a:lstStyle/>
        <a:p>
          <a:pPr marL="0" lvl="0" indent="0" algn="l" defTabSz="977900">
            <a:lnSpc>
              <a:spcPct val="90000"/>
            </a:lnSpc>
            <a:spcBef>
              <a:spcPct val="0"/>
            </a:spcBef>
            <a:spcAft>
              <a:spcPct val="35000"/>
            </a:spcAft>
            <a:buNone/>
          </a:pPr>
          <a:r>
            <a:rPr lang="en-US" sz="2200" i="1" kern="1200"/>
            <a:t>White-box testing </a:t>
          </a:r>
          <a:endParaRPr lang="en-US" sz="2200" i="1" kern="1200" dirty="0"/>
        </a:p>
        <a:p>
          <a:pPr marL="171450" lvl="1" indent="-171450" algn="l" defTabSz="755650">
            <a:lnSpc>
              <a:spcPct val="90000"/>
            </a:lnSpc>
            <a:spcBef>
              <a:spcPct val="0"/>
            </a:spcBef>
            <a:spcAft>
              <a:spcPct val="15000"/>
            </a:spcAft>
            <a:buChar char="•"/>
          </a:pPr>
          <a:r>
            <a:rPr lang="en-US" sz="1700" kern="1200"/>
            <a:t>of software is predicated on close examination of procedural detail</a:t>
          </a:r>
          <a:endParaRPr lang="en-US" sz="1700" kern="1200" dirty="0"/>
        </a:p>
        <a:p>
          <a:pPr marL="171450" lvl="1" indent="-171450" algn="l" defTabSz="755650">
            <a:lnSpc>
              <a:spcPct val="90000"/>
            </a:lnSpc>
            <a:spcBef>
              <a:spcPct val="0"/>
            </a:spcBef>
            <a:spcAft>
              <a:spcPct val="15000"/>
            </a:spcAft>
            <a:buChar char="•"/>
          </a:pPr>
          <a:r>
            <a:rPr lang="en-US" sz="1700" kern="1200"/>
            <a:t>Logical paths through the software and collaborations between components are tested by exercising specific sets of conditions and/or loops</a:t>
          </a:r>
          <a:endParaRPr lang="en-IE" sz="1700" kern="1200" dirty="0"/>
        </a:p>
      </dsp:txBody>
      <dsp:txXfrm>
        <a:off x="5484812" y="1538986"/>
        <a:ext cx="4278153" cy="21500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6F4607-9989-4837-AC4B-6B21D53CC913}">
      <dsp:nvSpPr>
        <dsp:cNvPr id="0" name=""/>
        <dsp:cNvSpPr/>
      </dsp:nvSpPr>
      <dsp:spPr>
        <a:xfrm>
          <a:off x="3984" y="522896"/>
          <a:ext cx="2157524" cy="1294514"/>
        </a:xfrm>
        <a:prstGeom prst="rect">
          <a:avLst/>
        </a:prstGeom>
        <a:gradFill rotWithShape="0">
          <a:gsLst>
            <a:gs pos="0">
              <a:schemeClr val="accent2">
                <a:hueOff val="0"/>
                <a:satOff val="0"/>
                <a:lumOff val="0"/>
                <a:alphaOff val="0"/>
                <a:tint val="73000"/>
                <a:shade val="100000"/>
                <a:satMod val="150000"/>
              </a:schemeClr>
            </a:gs>
            <a:gs pos="25000">
              <a:schemeClr val="accent2">
                <a:hueOff val="0"/>
                <a:satOff val="0"/>
                <a:lumOff val="0"/>
                <a:alphaOff val="0"/>
                <a:tint val="96000"/>
                <a:shade val="80000"/>
                <a:satMod val="105000"/>
              </a:schemeClr>
            </a:gs>
            <a:gs pos="38000">
              <a:schemeClr val="accent2">
                <a:hueOff val="0"/>
                <a:satOff val="0"/>
                <a:lumOff val="0"/>
                <a:alphaOff val="0"/>
                <a:tint val="96000"/>
                <a:shade val="59000"/>
                <a:satMod val="120000"/>
              </a:schemeClr>
            </a:gs>
            <a:gs pos="55000">
              <a:schemeClr val="accent2">
                <a:hueOff val="0"/>
                <a:satOff val="0"/>
                <a:lumOff val="0"/>
                <a:alphaOff val="0"/>
                <a:tint val="100000"/>
                <a:shade val="57000"/>
                <a:satMod val="120000"/>
              </a:schemeClr>
            </a:gs>
            <a:gs pos="80000">
              <a:schemeClr val="accent2">
                <a:hueOff val="0"/>
                <a:satOff val="0"/>
                <a:lumOff val="0"/>
                <a:alphaOff val="0"/>
                <a:tint val="100000"/>
                <a:shade val="56000"/>
                <a:satMod val="145000"/>
              </a:schemeClr>
            </a:gs>
            <a:gs pos="88000">
              <a:schemeClr val="accent2">
                <a:hueOff val="0"/>
                <a:satOff val="0"/>
                <a:lumOff val="0"/>
                <a:alphaOff val="0"/>
                <a:tint val="100000"/>
                <a:shade val="63000"/>
                <a:satMod val="160000"/>
              </a:schemeClr>
            </a:gs>
            <a:gs pos="100000">
              <a:schemeClr val="accent2">
                <a:hueOff val="0"/>
                <a:satOff val="0"/>
                <a:lumOff val="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Content</a:t>
          </a:r>
        </a:p>
      </dsp:txBody>
      <dsp:txXfrm>
        <a:off x="3984" y="522896"/>
        <a:ext cx="2157524" cy="1294514"/>
      </dsp:txXfrm>
    </dsp:sp>
    <dsp:sp modelId="{BDCA28BE-99EB-4A80-9A58-EC7562D7756A}">
      <dsp:nvSpPr>
        <dsp:cNvPr id="0" name=""/>
        <dsp:cNvSpPr/>
      </dsp:nvSpPr>
      <dsp:spPr>
        <a:xfrm>
          <a:off x="2377261" y="522896"/>
          <a:ext cx="2157524" cy="1294514"/>
        </a:xfrm>
        <a:prstGeom prst="rect">
          <a:avLst/>
        </a:prstGeom>
        <a:gradFill rotWithShape="0">
          <a:gsLst>
            <a:gs pos="0">
              <a:schemeClr val="accent2">
                <a:hueOff val="1338254"/>
                <a:satOff val="4912"/>
                <a:lumOff val="-1692"/>
                <a:alphaOff val="0"/>
                <a:tint val="73000"/>
                <a:shade val="100000"/>
                <a:satMod val="150000"/>
              </a:schemeClr>
            </a:gs>
            <a:gs pos="25000">
              <a:schemeClr val="accent2">
                <a:hueOff val="1338254"/>
                <a:satOff val="4912"/>
                <a:lumOff val="-1692"/>
                <a:alphaOff val="0"/>
                <a:tint val="96000"/>
                <a:shade val="80000"/>
                <a:satMod val="105000"/>
              </a:schemeClr>
            </a:gs>
            <a:gs pos="38000">
              <a:schemeClr val="accent2">
                <a:hueOff val="1338254"/>
                <a:satOff val="4912"/>
                <a:lumOff val="-1692"/>
                <a:alphaOff val="0"/>
                <a:tint val="96000"/>
                <a:shade val="59000"/>
                <a:satMod val="120000"/>
              </a:schemeClr>
            </a:gs>
            <a:gs pos="55000">
              <a:schemeClr val="accent2">
                <a:hueOff val="1338254"/>
                <a:satOff val="4912"/>
                <a:lumOff val="-1692"/>
                <a:alphaOff val="0"/>
                <a:tint val="100000"/>
                <a:shade val="57000"/>
                <a:satMod val="120000"/>
              </a:schemeClr>
            </a:gs>
            <a:gs pos="80000">
              <a:schemeClr val="accent2">
                <a:hueOff val="1338254"/>
                <a:satOff val="4912"/>
                <a:lumOff val="-1692"/>
                <a:alphaOff val="0"/>
                <a:tint val="100000"/>
                <a:shade val="56000"/>
                <a:satMod val="145000"/>
              </a:schemeClr>
            </a:gs>
            <a:gs pos="88000">
              <a:schemeClr val="accent2">
                <a:hueOff val="1338254"/>
                <a:satOff val="4912"/>
                <a:lumOff val="-1692"/>
                <a:alphaOff val="0"/>
                <a:tint val="100000"/>
                <a:shade val="63000"/>
                <a:satMod val="160000"/>
              </a:schemeClr>
            </a:gs>
            <a:gs pos="100000">
              <a:schemeClr val="accent2">
                <a:hueOff val="1338254"/>
                <a:satOff val="4912"/>
                <a:lumOff val="-1692"/>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Function</a:t>
          </a:r>
        </a:p>
      </dsp:txBody>
      <dsp:txXfrm>
        <a:off x="2377261" y="522896"/>
        <a:ext cx="2157524" cy="1294514"/>
      </dsp:txXfrm>
    </dsp:sp>
    <dsp:sp modelId="{9ACE2252-F266-4789-A6DA-D96D2BC91B53}">
      <dsp:nvSpPr>
        <dsp:cNvPr id="0" name=""/>
        <dsp:cNvSpPr/>
      </dsp:nvSpPr>
      <dsp:spPr>
        <a:xfrm>
          <a:off x="4750537" y="522896"/>
          <a:ext cx="2157524" cy="1294514"/>
        </a:xfrm>
        <a:prstGeom prst="rect">
          <a:avLst/>
        </a:prstGeom>
        <a:gradFill rotWithShape="0">
          <a:gsLst>
            <a:gs pos="0">
              <a:schemeClr val="accent2">
                <a:hueOff val="2676507"/>
                <a:satOff val="9823"/>
                <a:lumOff val="-3383"/>
                <a:alphaOff val="0"/>
                <a:tint val="73000"/>
                <a:shade val="100000"/>
                <a:satMod val="150000"/>
              </a:schemeClr>
            </a:gs>
            <a:gs pos="25000">
              <a:schemeClr val="accent2">
                <a:hueOff val="2676507"/>
                <a:satOff val="9823"/>
                <a:lumOff val="-3383"/>
                <a:alphaOff val="0"/>
                <a:tint val="96000"/>
                <a:shade val="80000"/>
                <a:satMod val="105000"/>
              </a:schemeClr>
            </a:gs>
            <a:gs pos="38000">
              <a:schemeClr val="accent2">
                <a:hueOff val="2676507"/>
                <a:satOff val="9823"/>
                <a:lumOff val="-3383"/>
                <a:alphaOff val="0"/>
                <a:tint val="96000"/>
                <a:shade val="59000"/>
                <a:satMod val="120000"/>
              </a:schemeClr>
            </a:gs>
            <a:gs pos="55000">
              <a:schemeClr val="accent2">
                <a:hueOff val="2676507"/>
                <a:satOff val="9823"/>
                <a:lumOff val="-3383"/>
                <a:alphaOff val="0"/>
                <a:tint val="100000"/>
                <a:shade val="57000"/>
                <a:satMod val="120000"/>
              </a:schemeClr>
            </a:gs>
            <a:gs pos="80000">
              <a:schemeClr val="accent2">
                <a:hueOff val="2676507"/>
                <a:satOff val="9823"/>
                <a:lumOff val="-3383"/>
                <a:alphaOff val="0"/>
                <a:tint val="100000"/>
                <a:shade val="56000"/>
                <a:satMod val="145000"/>
              </a:schemeClr>
            </a:gs>
            <a:gs pos="88000">
              <a:schemeClr val="accent2">
                <a:hueOff val="2676507"/>
                <a:satOff val="9823"/>
                <a:lumOff val="-3383"/>
                <a:alphaOff val="0"/>
                <a:tint val="100000"/>
                <a:shade val="63000"/>
                <a:satMod val="160000"/>
              </a:schemeClr>
            </a:gs>
            <a:gs pos="100000">
              <a:schemeClr val="accent2">
                <a:hueOff val="2676507"/>
                <a:satOff val="9823"/>
                <a:lumOff val="-3383"/>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Structure</a:t>
          </a:r>
        </a:p>
      </dsp:txBody>
      <dsp:txXfrm>
        <a:off x="4750537" y="522896"/>
        <a:ext cx="2157524" cy="1294514"/>
      </dsp:txXfrm>
    </dsp:sp>
    <dsp:sp modelId="{869BF85F-E99B-4136-9E2B-FBD5FE06BDD3}">
      <dsp:nvSpPr>
        <dsp:cNvPr id="0" name=""/>
        <dsp:cNvSpPr/>
      </dsp:nvSpPr>
      <dsp:spPr>
        <a:xfrm>
          <a:off x="7123814" y="522896"/>
          <a:ext cx="2157524" cy="1294514"/>
        </a:xfrm>
        <a:prstGeom prst="rect">
          <a:avLst/>
        </a:prstGeom>
        <a:gradFill rotWithShape="0">
          <a:gsLst>
            <a:gs pos="0">
              <a:schemeClr val="accent2">
                <a:hueOff val="4014761"/>
                <a:satOff val="14735"/>
                <a:lumOff val="-5075"/>
                <a:alphaOff val="0"/>
                <a:tint val="73000"/>
                <a:shade val="100000"/>
                <a:satMod val="150000"/>
              </a:schemeClr>
            </a:gs>
            <a:gs pos="25000">
              <a:schemeClr val="accent2">
                <a:hueOff val="4014761"/>
                <a:satOff val="14735"/>
                <a:lumOff val="-5075"/>
                <a:alphaOff val="0"/>
                <a:tint val="96000"/>
                <a:shade val="80000"/>
                <a:satMod val="105000"/>
              </a:schemeClr>
            </a:gs>
            <a:gs pos="38000">
              <a:schemeClr val="accent2">
                <a:hueOff val="4014761"/>
                <a:satOff val="14735"/>
                <a:lumOff val="-5075"/>
                <a:alphaOff val="0"/>
                <a:tint val="96000"/>
                <a:shade val="59000"/>
                <a:satMod val="120000"/>
              </a:schemeClr>
            </a:gs>
            <a:gs pos="55000">
              <a:schemeClr val="accent2">
                <a:hueOff val="4014761"/>
                <a:satOff val="14735"/>
                <a:lumOff val="-5075"/>
                <a:alphaOff val="0"/>
                <a:tint val="100000"/>
                <a:shade val="57000"/>
                <a:satMod val="120000"/>
              </a:schemeClr>
            </a:gs>
            <a:gs pos="80000">
              <a:schemeClr val="accent2">
                <a:hueOff val="4014761"/>
                <a:satOff val="14735"/>
                <a:lumOff val="-5075"/>
                <a:alphaOff val="0"/>
                <a:tint val="100000"/>
                <a:shade val="56000"/>
                <a:satMod val="145000"/>
              </a:schemeClr>
            </a:gs>
            <a:gs pos="88000">
              <a:schemeClr val="accent2">
                <a:hueOff val="4014761"/>
                <a:satOff val="14735"/>
                <a:lumOff val="-5075"/>
                <a:alphaOff val="0"/>
                <a:tint val="100000"/>
                <a:shade val="63000"/>
                <a:satMod val="160000"/>
              </a:schemeClr>
            </a:gs>
            <a:gs pos="100000">
              <a:schemeClr val="accent2">
                <a:hueOff val="4014761"/>
                <a:satOff val="14735"/>
                <a:lumOff val="-507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Usability</a:t>
          </a:r>
        </a:p>
      </dsp:txBody>
      <dsp:txXfrm>
        <a:off x="7123814" y="522896"/>
        <a:ext cx="2157524" cy="1294514"/>
      </dsp:txXfrm>
    </dsp:sp>
    <dsp:sp modelId="{BDCACC50-A59D-4C56-BE61-0E348B0A8459}">
      <dsp:nvSpPr>
        <dsp:cNvPr id="0" name=""/>
        <dsp:cNvSpPr/>
      </dsp:nvSpPr>
      <dsp:spPr>
        <a:xfrm>
          <a:off x="9497091" y="522896"/>
          <a:ext cx="2157524" cy="1294514"/>
        </a:xfrm>
        <a:prstGeom prst="rect">
          <a:avLst/>
        </a:prstGeom>
        <a:gradFill rotWithShape="0">
          <a:gsLst>
            <a:gs pos="0">
              <a:schemeClr val="accent2">
                <a:hueOff val="5353015"/>
                <a:satOff val="19647"/>
                <a:lumOff val="-6766"/>
                <a:alphaOff val="0"/>
                <a:tint val="73000"/>
                <a:shade val="100000"/>
                <a:satMod val="150000"/>
              </a:schemeClr>
            </a:gs>
            <a:gs pos="25000">
              <a:schemeClr val="accent2">
                <a:hueOff val="5353015"/>
                <a:satOff val="19647"/>
                <a:lumOff val="-6766"/>
                <a:alphaOff val="0"/>
                <a:tint val="96000"/>
                <a:shade val="80000"/>
                <a:satMod val="105000"/>
              </a:schemeClr>
            </a:gs>
            <a:gs pos="38000">
              <a:schemeClr val="accent2">
                <a:hueOff val="5353015"/>
                <a:satOff val="19647"/>
                <a:lumOff val="-6766"/>
                <a:alphaOff val="0"/>
                <a:tint val="96000"/>
                <a:shade val="59000"/>
                <a:satMod val="120000"/>
              </a:schemeClr>
            </a:gs>
            <a:gs pos="55000">
              <a:schemeClr val="accent2">
                <a:hueOff val="5353015"/>
                <a:satOff val="19647"/>
                <a:lumOff val="-6766"/>
                <a:alphaOff val="0"/>
                <a:tint val="100000"/>
                <a:shade val="57000"/>
                <a:satMod val="120000"/>
              </a:schemeClr>
            </a:gs>
            <a:gs pos="80000">
              <a:schemeClr val="accent2">
                <a:hueOff val="5353015"/>
                <a:satOff val="19647"/>
                <a:lumOff val="-6766"/>
                <a:alphaOff val="0"/>
                <a:tint val="100000"/>
                <a:shade val="56000"/>
                <a:satMod val="145000"/>
              </a:schemeClr>
            </a:gs>
            <a:gs pos="88000">
              <a:schemeClr val="accent2">
                <a:hueOff val="5353015"/>
                <a:satOff val="19647"/>
                <a:lumOff val="-6766"/>
                <a:alphaOff val="0"/>
                <a:tint val="100000"/>
                <a:shade val="63000"/>
                <a:satMod val="160000"/>
              </a:schemeClr>
            </a:gs>
            <a:gs pos="100000">
              <a:schemeClr val="accent2">
                <a:hueOff val="5353015"/>
                <a:satOff val="19647"/>
                <a:lumOff val="-6766"/>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Navigability</a:t>
          </a:r>
        </a:p>
      </dsp:txBody>
      <dsp:txXfrm>
        <a:off x="9497091" y="522896"/>
        <a:ext cx="2157524" cy="1294514"/>
      </dsp:txXfrm>
    </dsp:sp>
    <dsp:sp modelId="{4633A3C2-10C6-4F0B-A707-0EBC24B88081}">
      <dsp:nvSpPr>
        <dsp:cNvPr id="0" name=""/>
        <dsp:cNvSpPr/>
      </dsp:nvSpPr>
      <dsp:spPr>
        <a:xfrm>
          <a:off x="1190623" y="2033163"/>
          <a:ext cx="2157524" cy="1294514"/>
        </a:xfrm>
        <a:prstGeom prst="rect">
          <a:avLst/>
        </a:prstGeom>
        <a:gradFill rotWithShape="0">
          <a:gsLst>
            <a:gs pos="0">
              <a:schemeClr val="accent2">
                <a:hueOff val="6691268"/>
                <a:satOff val="24558"/>
                <a:lumOff val="-8458"/>
                <a:alphaOff val="0"/>
                <a:tint val="73000"/>
                <a:shade val="100000"/>
                <a:satMod val="150000"/>
              </a:schemeClr>
            </a:gs>
            <a:gs pos="25000">
              <a:schemeClr val="accent2">
                <a:hueOff val="6691268"/>
                <a:satOff val="24558"/>
                <a:lumOff val="-8458"/>
                <a:alphaOff val="0"/>
                <a:tint val="96000"/>
                <a:shade val="80000"/>
                <a:satMod val="105000"/>
              </a:schemeClr>
            </a:gs>
            <a:gs pos="38000">
              <a:schemeClr val="accent2">
                <a:hueOff val="6691268"/>
                <a:satOff val="24558"/>
                <a:lumOff val="-8458"/>
                <a:alphaOff val="0"/>
                <a:tint val="96000"/>
                <a:shade val="59000"/>
                <a:satMod val="120000"/>
              </a:schemeClr>
            </a:gs>
            <a:gs pos="55000">
              <a:schemeClr val="accent2">
                <a:hueOff val="6691268"/>
                <a:satOff val="24558"/>
                <a:lumOff val="-8458"/>
                <a:alphaOff val="0"/>
                <a:tint val="100000"/>
                <a:shade val="57000"/>
                <a:satMod val="120000"/>
              </a:schemeClr>
            </a:gs>
            <a:gs pos="80000">
              <a:schemeClr val="accent2">
                <a:hueOff val="6691268"/>
                <a:satOff val="24558"/>
                <a:lumOff val="-8458"/>
                <a:alphaOff val="0"/>
                <a:tint val="100000"/>
                <a:shade val="56000"/>
                <a:satMod val="145000"/>
              </a:schemeClr>
            </a:gs>
            <a:gs pos="88000">
              <a:schemeClr val="accent2">
                <a:hueOff val="6691268"/>
                <a:satOff val="24558"/>
                <a:lumOff val="-8458"/>
                <a:alphaOff val="0"/>
                <a:tint val="100000"/>
                <a:shade val="63000"/>
                <a:satMod val="160000"/>
              </a:schemeClr>
            </a:gs>
            <a:gs pos="100000">
              <a:schemeClr val="accent2">
                <a:hueOff val="6691268"/>
                <a:satOff val="24558"/>
                <a:lumOff val="-845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Performance</a:t>
          </a:r>
        </a:p>
      </dsp:txBody>
      <dsp:txXfrm>
        <a:off x="1190623" y="2033163"/>
        <a:ext cx="2157524" cy="1294514"/>
      </dsp:txXfrm>
    </dsp:sp>
    <dsp:sp modelId="{1078A17C-C32C-468A-947E-DF9DE4F3BAD0}">
      <dsp:nvSpPr>
        <dsp:cNvPr id="0" name=""/>
        <dsp:cNvSpPr/>
      </dsp:nvSpPr>
      <dsp:spPr>
        <a:xfrm>
          <a:off x="3563899" y="2033163"/>
          <a:ext cx="2157524" cy="1294514"/>
        </a:xfrm>
        <a:prstGeom prst="rect">
          <a:avLst/>
        </a:prstGeom>
        <a:gradFill rotWithShape="0">
          <a:gsLst>
            <a:gs pos="0">
              <a:schemeClr val="accent2">
                <a:hueOff val="8029522"/>
                <a:satOff val="29470"/>
                <a:lumOff val="-10149"/>
                <a:alphaOff val="0"/>
                <a:tint val="73000"/>
                <a:shade val="100000"/>
                <a:satMod val="150000"/>
              </a:schemeClr>
            </a:gs>
            <a:gs pos="25000">
              <a:schemeClr val="accent2">
                <a:hueOff val="8029522"/>
                <a:satOff val="29470"/>
                <a:lumOff val="-10149"/>
                <a:alphaOff val="0"/>
                <a:tint val="96000"/>
                <a:shade val="80000"/>
                <a:satMod val="105000"/>
              </a:schemeClr>
            </a:gs>
            <a:gs pos="38000">
              <a:schemeClr val="accent2">
                <a:hueOff val="8029522"/>
                <a:satOff val="29470"/>
                <a:lumOff val="-10149"/>
                <a:alphaOff val="0"/>
                <a:tint val="96000"/>
                <a:shade val="59000"/>
                <a:satMod val="120000"/>
              </a:schemeClr>
            </a:gs>
            <a:gs pos="55000">
              <a:schemeClr val="accent2">
                <a:hueOff val="8029522"/>
                <a:satOff val="29470"/>
                <a:lumOff val="-10149"/>
                <a:alphaOff val="0"/>
                <a:tint val="100000"/>
                <a:shade val="57000"/>
                <a:satMod val="120000"/>
              </a:schemeClr>
            </a:gs>
            <a:gs pos="80000">
              <a:schemeClr val="accent2">
                <a:hueOff val="8029522"/>
                <a:satOff val="29470"/>
                <a:lumOff val="-10149"/>
                <a:alphaOff val="0"/>
                <a:tint val="100000"/>
                <a:shade val="56000"/>
                <a:satMod val="145000"/>
              </a:schemeClr>
            </a:gs>
            <a:gs pos="88000">
              <a:schemeClr val="accent2">
                <a:hueOff val="8029522"/>
                <a:satOff val="29470"/>
                <a:lumOff val="-10149"/>
                <a:alphaOff val="0"/>
                <a:tint val="100000"/>
                <a:shade val="63000"/>
                <a:satMod val="160000"/>
              </a:schemeClr>
            </a:gs>
            <a:gs pos="100000">
              <a:schemeClr val="accent2">
                <a:hueOff val="8029522"/>
                <a:satOff val="29470"/>
                <a:lumOff val="-10149"/>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Compatibility</a:t>
          </a:r>
        </a:p>
      </dsp:txBody>
      <dsp:txXfrm>
        <a:off x="3563899" y="2033163"/>
        <a:ext cx="2157524" cy="1294514"/>
      </dsp:txXfrm>
    </dsp:sp>
    <dsp:sp modelId="{4631775B-A8DD-4671-A5B4-93283873AF1D}">
      <dsp:nvSpPr>
        <dsp:cNvPr id="0" name=""/>
        <dsp:cNvSpPr/>
      </dsp:nvSpPr>
      <dsp:spPr>
        <a:xfrm>
          <a:off x="5937176" y="2033163"/>
          <a:ext cx="2157524" cy="1294514"/>
        </a:xfrm>
        <a:prstGeom prst="rect">
          <a:avLst/>
        </a:prstGeom>
        <a:gradFill rotWithShape="0">
          <a:gsLst>
            <a:gs pos="0">
              <a:schemeClr val="accent2">
                <a:hueOff val="9367776"/>
                <a:satOff val="34381"/>
                <a:lumOff val="-11841"/>
                <a:alphaOff val="0"/>
                <a:tint val="73000"/>
                <a:shade val="100000"/>
                <a:satMod val="150000"/>
              </a:schemeClr>
            </a:gs>
            <a:gs pos="25000">
              <a:schemeClr val="accent2">
                <a:hueOff val="9367776"/>
                <a:satOff val="34381"/>
                <a:lumOff val="-11841"/>
                <a:alphaOff val="0"/>
                <a:tint val="96000"/>
                <a:shade val="80000"/>
                <a:satMod val="105000"/>
              </a:schemeClr>
            </a:gs>
            <a:gs pos="38000">
              <a:schemeClr val="accent2">
                <a:hueOff val="9367776"/>
                <a:satOff val="34381"/>
                <a:lumOff val="-11841"/>
                <a:alphaOff val="0"/>
                <a:tint val="96000"/>
                <a:shade val="59000"/>
                <a:satMod val="120000"/>
              </a:schemeClr>
            </a:gs>
            <a:gs pos="55000">
              <a:schemeClr val="accent2">
                <a:hueOff val="9367776"/>
                <a:satOff val="34381"/>
                <a:lumOff val="-11841"/>
                <a:alphaOff val="0"/>
                <a:tint val="100000"/>
                <a:shade val="57000"/>
                <a:satMod val="120000"/>
              </a:schemeClr>
            </a:gs>
            <a:gs pos="80000">
              <a:schemeClr val="accent2">
                <a:hueOff val="9367776"/>
                <a:satOff val="34381"/>
                <a:lumOff val="-11841"/>
                <a:alphaOff val="0"/>
                <a:tint val="100000"/>
                <a:shade val="56000"/>
                <a:satMod val="145000"/>
              </a:schemeClr>
            </a:gs>
            <a:gs pos="88000">
              <a:schemeClr val="accent2">
                <a:hueOff val="9367776"/>
                <a:satOff val="34381"/>
                <a:lumOff val="-11841"/>
                <a:alphaOff val="0"/>
                <a:tint val="100000"/>
                <a:shade val="63000"/>
                <a:satMod val="160000"/>
              </a:schemeClr>
            </a:gs>
            <a:gs pos="100000">
              <a:schemeClr val="accent2">
                <a:hueOff val="9367776"/>
                <a:satOff val="34381"/>
                <a:lumOff val="-11841"/>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Interoperability</a:t>
          </a:r>
        </a:p>
      </dsp:txBody>
      <dsp:txXfrm>
        <a:off x="5937176" y="2033163"/>
        <a:ext cx="2157524" cy="1294514"/>
      </dsp:txXfrm>
    </dsp:sp>
    <dsp:sp modelId="{5777CAB1-132D-4CC7-B317-581B6B34D79D}">
      <dsp:nvSpPr>
        <dsp:cNvPr id="0" name=""/>
        <dsp:cNvSpPr/>
      </dsp:nvSpPr>
      <dsp:spPr>
        <a:xfrm>
          <a:off x="8310452" y="2033163"/>
          <a:ext cx="2157524" cy="1294514"/>
        </a:xfrm>
        <a:prstGeom prst="rect">
          <a:avLst/>
        </a:prstGeom>
        <a:gradFill rotWithShape="0">
          <a:gsLst>
            <a:gs pos="0">
              <a:schemeClr val="accent2">
                <a:hueOff val="10706029"/>
                <a:satOff val="39293"/>
                <a:lumOff val="-13532"/>
                <a:alphaOff val="0"/>
                <a:tint val="73000"/>
                <a:shade val="100000"/>
                <a:satMod val="150000"/>
              </a:schemeClr>
            </a:gs>
            <a:gs pos="25000">
              <a:schemeClr val="accent2">
                <a:hueOff val="10706029"/>
                <a:satOff val="39293"/>
                <a:lumOff val="-13532"/>
                <a:alphaOff val="0"/>
                <a:tint val="96000"/>
                <a:shade val="80000"/>
                <a:satMod val="105000"/>
              </a:schemeClr>
            </a:gs>
            <a:gs pos="38000">
              <a:schemeClr val="accent2">
                <a:hueOff val="10706029"/>
                <a:satOff val="39293"/>
                <a:lumOff val="-13532"/>
                <a:alphaOff val="0"/>
                <a:tint val="96000"/>
                <a:shade val="59000"/>
                <a:satMod val="120000"/>
              </a:schemeClr>
            </a:gs>
            <a:gs pos="55000">
              <a:schemeClr val="accent2">
                <a:hueOff val="10706029"/>
                <a:satOff val="39293"/>
                <a:lumOff val="-13532"/>
                <a:alphaOff val="0"/>
                <a:tint val="100000"/>
                <a:shade val="57000"/>
                <a:satMod val="120000"/>
              </a:schemeClr>
            </a:gs>
            <a:gs pos="80000">
              <a:schemeClr val="accent2">
                <a:hueOff val="10706029"/>
                <a:satOff val="39293"/>
                <a:lumOff val="-13532"/>
                <a:alphaOff val="0"/>
                <a:tint val="100000"/>
                <a:shade val="56000"/>
                <a:satMod val="145000"/>
              </a:schemeClr>
            </a:gs>
            <a:gs pos="88000">
              <a:schemeClr val="accent2">
                <a:hueOff val="10706029"/>
                <a:satOff val="39293"/>
                <a:lumOff val="-13532"/>
                <a:alphaOff val="0"/>
                <a:tint val="100000"/>
                <a:shade val="63000"/>
                <a:satMod val="160000"/>
              </a:schemeClr>
            </a:gs>
            <a:gs pos="100000">
              <a:schemeClr val="accent2">
                <a:hueOff val="10706029"/>
                <a:satOff val="39293"/>
                <a:lumOff val="-13532"/>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Security</a:t>
          </a:r>
        </a:p>
      </dsp:txBody>
      <dsp:txXfrm>
        <a:off x="8310452" y="2033163"/>
        <a:ext cx="2157524" cy="129451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F2D65-E2EB-4FEE-8E80-9005A1D70C18}">
      <dsp:nvSpPr>
        <dsp:cNvPr id="0" name=""/>
        <dsp:cNvSpPr/>
      </dsp:nvSpPr>
      <dsp:spPr>
        <a:xfrm>
          <a:off x="3213" y="605753"/>
          <a:ext cx="2549580" cy="1529748"/>
        </a:xfrm>
        <a:prstGeom prst="rect">
          <a:avLst/>
        </a:prstGeom>
        <a:gradFill rotWithShape="0">
          <a:gsLst>
            <a:gs pos="0">
              <a:schemeClr val="accent5">
                <a:hueOff val="0"/>
                <a:satOff val="0"/>
                <a:lumOff val="0"/>
                <a:alphaOff val="0"/>
                <a:tint val="73000"/>
                <a:shade val="100000"/>
                <a:satMod val="150000"/>
              </a:schemeClr>
            </a:gs>
            <a:gs pos="25000">
              <a:schemeClr val="accent5">
                <a:hueOff val="0"/>
                <a:satOff val="0"/>
                <a:lumOff val="0"/>
                <a:alphaOff val="0"/>
                <a:tint val="96000"/>
                <a:shade val="80000"/>
                <a:satMod val="105000"/>
              </a:schemeClr>
            </a:gs>
            <a:gs pos="38000">
              <a:schemeClr val="accent5">
                <a:hueOff val="0"/>
                <a:satOff val="0"/>
                <a:lumOff val="0"/>
                <a:alphaOff val="0"/>
                <a:tint val="96000"/>
                <a:shade val="59000"/>
                <a:satMod val="120000"/>
              </a:schemeClr>
            </a:gs>
            <a:gs pos="55000">
              <a:schemeClr val="accent5">
                <a:hueOff val="0"/>
                <a:satOff val="0"/>
                <a:lumOff val="0"/>
                <a:alphaOff val="0"/>
                <a:tint val="100000"/>
                <a:shade val="57000"/>
                <a:satMod val="120000"/>
              </a:schemeClr>
            </a:gs>
            <a:gs pos="80000">
              <a:schemeClr val="accent5">
                <a:hueOff val="0"/>
                <a:satOff val="0"/>
                <a:lumOff val="0"/>
                <a:alphaOff val="0"/>
                <a:tint val="100000"/>
                <a:shade val="56000"/>
                <a:satMod val="145000"/>
              </a:schemeClr>
            </a:gs>
            <a:gs pos="88000">
              <a:schemeClr val="accent5">
                <a:hueOff val="0"/>
                <a:satOff val="0"/>
                <a:lumOff val="0"/>
                <a:alphaOff val="0"/>
                <a:tint val="100000"/>
                <a:shade val="63000"/>
                <a:satMod val="160000"/>
              </a:schemeClr>
            </a:gs>
            <a:gs pos="100000">
              <a:schemeClr val="accent5">
                <a:hueOff val="0"/>
                <a:satOff val="0"/>
                <a:lumOff val="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Links</a:t>
          </a:r>
        </a:p>
      </dsp:txBody>
      <dsp:txXfrm>
        <a:off x="3213" y="605753"/>
        <a:ext cx="2549580" cy="1529748"/>
      </dsp:txXfrm>
    </dsp:sp>
    <dsp:sp modelId="{942F1A34-900E-42A9-A436-DE06C9D0667F}">
      <dsp:nvSpPr>
        <dsp:cNvPr id="0" name=""/>
        <dsp:cNvSpPr/>
      </dsp:nvSpPr>
      <dsp:spPr>
        <a:xfrm>
          <a:off x="2807752" y="605753"/>
          <a:ext cx="2549580" cy="1529748"/>
        </a:xfrm>
        <a:prstGeom prst="rect">
          <a:avLst/>
        </a:prstGeom>
        <a:gradFill rotWithShape="0">
          <a:gsLst>
            <a:gs pos="0">
              <a:schemeClr val="accent5">
                <a:hueOff val="-1419125"/>
                <a:satOff val="5687"/>
                <a:lumOff val="1233"/>
                <a:alphaOff val="0"/>
                <a:tint val="73000"/>
                <a:shade val="100000"/>
                <a:satMod val="150000"/>
              </a:schemeClr>
            </a:gs>
            <a:gs pos="25000">
              <a:schemeClr val="accent5">
                <a:hueOff val="-1419125"/>
                <a:satOff val="5687"/>
                <a:lumOff val="1233"/>
                <a:alphaOff val="0"/>
                <a:tint val="96000"/>
                <a:shade val="80000"/>
                <a:satMod val="105000"/>
              </a:schemeClr>
            </a:gs>
            <a:gs pos="38000">
              <a:schemeClr val="accent5">
                <a:hueOff val="-1419125"/>
                <a:satOff val="5687"/>
                <a:lumOff val="1233"/>
                <a:alphaOff val="0"/>
                <a:tint val="96000"/>
                <a:shade val="59000"/>
                <a:satMod val="120000"/>
              </a:schemeClr>
            </a:gs>
            <a:gs pos="55000">
              <a:schemeClr val="accent5">
                <a:hueOff val="-1419125"/>
                <a:satOff val="5687"/>
                <a:lumOff val="1233"/>
                <a:alphaOff val="0"/>
                <a:tint val="100000"/>
                <a:shade val="57000"/>
                <a:satMod val="120000"/>
              </a:schemeClr>
            </a:gs>
            <a:gs pos="80000">
              <a:schemeClr val="accent5">
                <a:hueOff val="-1419125"/>
                <a:satOff val="5687"/>
                <a:lumOff val="1233"/>
                <a:alphaOff val="0"/>
                <a:tint val="100000"/>
                <a:shade val="56000"/>
                <a:satMod val="145000"/>
              </a:schemeClr>
            </a:gs>
            <a:gs pos="88000">
              <a:schemeClr val="accent5">
                <a:hueOff val="-1419125"/>
                <a:satOff val="5687"/>
                <a:lumOff val="1233"/>
                <a:alphaOff val="0"/>
                <a:tint val="100000"/>
                <a:shade val="63000"/>
                <a:satMod val="160000"/>
              </a:schemeClr>
            </a:gs>
            <a:gs pos="100000">
              <a:schemeClr val="accent5">
                <a:hueOff val="-1419125"/>
                <a:satOff val="5687"/>
                <a:lumOff val="1233"/>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Forms</a:t>
          </a:r>
        </a:p>
      </dsp:txBody>
      <dsp:txXfrm>
        <a:off x="2807752" y="605753"/>
        <a:ext cx="2549580" cy="1529748"/>
      </dsp:txXfrm>
    </dsp:sp>
    <dsp:sp modelId="{FE24CD42-BD16-46C6-BEBF-B7CA9A1075CF}">
      <dsp:nvSpPr>
        <dsp:cNvPr id="0" name=""/>
        <dsp:cNvSpPr/>
      </dsp:nvSpPr>
      <dsp:spPr>
        <a:xfrm>
          <a:off x="5612291" y="605753"/>
          <a:ext cx="2549580" cy="1529748"/>
        </a:xfrm>
        <a:prstGeom prst="rect">
          <a:avLst/>
        </a:prstGeom>
        <a:gradFill rotWithShape="0">
          <a:gsLst>
            <a:gs pos="0">
              <a:schemeClr val="accent5">
                <a:hueOff val="-2838251"/>
                <a:satOff val="11375"/>
                <a:lumOff val="2465"/>
                <a:alphaOff val="0"/>
                <a:tint val="73000"/>
                <a:shade val="100000"/>
                <a:satMod val="150000"/>
              </a:schemeClr>
            </a:gs>
            <a:gs pos="25000">
              <a:schemeClr val="accent5">
                <a:hueOff val="-2838251"/>
                <a:satOff val="11375"/>
                <a:lumOff val="2465"/>
                <a:alphaOff val="0"/>
                <a:tint val="96000"/>
                <a:shade val="80000"/>
                <a:satMod val="105000"/>
              </a:schemeClr>
            </a:gs>
            <a:gs pos="38000">
              <a:schemeClr val="accent5">
                <a:hueOff val="-2838251"/>
                <a:satOff val="11375"/>
                <a:lumOff val="2465"/>
                <a:alphaOff val="0"/>
                <a:tint val="96000"/>
                <a:shade val="59000"/>
                <a:satMod val="120000"/>
              </a:schemeClr>
            </a:gs>
            <a:gs pos="55000">
              <a:schemeClr val="accent5">
                <a:hueOff val="-2838251"/>
                <a:satOff val="11375"/>
                <a:lumOff val="2465"/>
                <a:alphaOff val="0"/>
                <a:tint val="100000"/>
                <a:shade val="57000"/>
                <a:satMod val="120000"/>
              </a:schemeClr>
            </a:gs>
            <a:gs pos="80000">
              <a:schemeClr val="accent5">
                <a:hueOff val="-2838251"/>
                <a:satOff val="11375"/>
                <a:lumOff val="2465"/>
                <a:alphaOff val="0"/>
                <a:tint val="100000"/>
                <a:shade val="56000"/>
                <a:satMod val="145000"/>
              </a:schemeClr>
            </a:gs>
            <a:gs pos="88000">
              <a:schemeClr val="accent5">
                <a:hueOff val="-2838251"/>
                <a:satOff val="11375"/>
                <a:lumOff val="2465"/>
                <a:alphaOff val="0"/>
                <a:tint val="100000"/>
                <a:shade val="63000"/>
                <a:satMod val="160000"/>
              </a:schemeClr>
            </a:gs>
            <a:gs pos="100000">
              <a:schemeClr val="accent5">
                <a:hueOff val="-2838251"/>
                <a:satOff val="11375"/>
                <a:lumOff val="246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Client side scripting</a:t>
          </a:r>
        </a:p>
      </dsp:txBody>
      <dsp:txXfrm>
        <a:off x="5612291" y="605753"/>
        <a:ext cx="2549580" cy="1529748"/>
      </dsp:txXfrm>
    </dsp:sp>
    <dsp:sp modelId="{BE7A14F3-5EE9-45DA-B9B0-240525392B9C}">
      <dsp:nvSpPr>
        <dsp:cNvPr id="0" name=""/>
        <dsp:cNvSpPr/>
      </dsp:nvSpPr>
      <dsp:spPr>
        <a:xfrm>
          <a:off x="8416830" y="605753"/>
          <a:ext cx="2549580" cy="1529748"/>
        </a:xfrm>
        <a:prstGeom prst="rect">
          <a:avLst/>
        </a:prstGeom>
        <a:gradFill rotWithShape="0">
          <a:gsLst>
            <a:gs pos="0">
              <a:schemeClr val="accent5">
                <a:hueOff val="-4257376"/>
                <a:satOff val="17062"/>
                <a:lumOff val="3698"/>
                <a:alphaOff val="0"/>
                <a:tint val="73000"/>
                <a:shade val="100000"/>
                <a:satMod val="150000"/>
              </a:schemeClr>
            </a:gs>
            <a:gs pos="25000">
              <a:schemeClr val="accent5">
                <a:hueOff val="-4257376"/>
                <a:satOff val="17062"/>
                <a:lumOff val="3698"/>
                <a:alphaOff val="0"/>
                <a:tint val="96000"/>
                <a:shade val="80000"/>
                <a:satMod val="105000"/>
              </a:schemeClr>
            </a:gs>
            <a:gs pos="38000">
              <a:schemeClr val="accent5">
                <a:hueOff val="-4257376"/>
                <a:satOff val="17062"/>
                <a:lumOff val="3698"/>
                <a:alphaOff val="0"/>
                <a:tint val="96000"/>
                <a:shade val="59000"/>
                <a:satMod val="120000"/>
              </a:schemeClr>
            </a:gs>
            <a:gs pos="55000">
              <a:schemeClr val="accent5">
                <a:hueOff val="-4257376"/>
                <a:satOff val="17062"/>
                <a:lumOff val="3698"/>
                <a:alphaOff val="0"/>
                <a:tint val="100000"/>
                <a:shade val="57000"/>
                <a:satMod val="120000"/>
              </a:schemeClr>
            </a:gs>
            <a:gs pos="80000">
              <a:schemeClr val="accent5">
                <a:hueOff val="-4257376"/>
                <a:satOff val="17062"/>
                <a:lumOff val="3698"/>
                <a:alphaOff val="0"/>
                <a:tint val="100000"/>
                <a:shade val="56000"/>
                <a:satMod val="145000"/>
              </a:schemeClr>
            </a:gs>
            <a:gs pos="88000">
              <a:schemeClr val="accent5">
                <a:hueOff val="-4257376"/>
                <a:satOff val="17062"/>
                <a:lumOff val="3698"/>
                <a:alphaOff val="0"/>
                <a:tint val="100000"/>
                <a:shade val="63000"/>
                <a:satMod val="160000"/>
              </a:schemeClr>
            </a:gs>
            <a:gs pos="100000">
              <a:schemeClr val="accent5">
                <a:hueOff val="-4257376"/>
                <a:satOff val="17062"/>
                <a:lumOff val="369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Dynamic HTML</a:t>
          </a:r>
        </a:p>
      </dsp:txBody>
      <dsp:txXfrm>
        <a:off x="8416830" y="605753"/>
        <a:ext cx="2549580" cy="1529748"/>
      </dsp:txXfrm>
    </dsp:sp>
    <dsp:sp modelId="{D933B1E9-84C1-4E3B-A28D-B3194F8266CF}">
      <dsp:nvSpPr>
        <dsp:cNvPr id="0" name=""/>
        <dsp:cNvSpPr/>
      </dsp:nvSpPr>
      <dsp:spPr>
        <a:xfrm>
          <a:off x="3213" y="2390460"/>
          <a:ext cx="2549580" cy="1529748"/>
        </a:xfrm>
        <a:prstGeom prst="rect">
          <a:avLst/>
        </a:prstGeom>
        <a:gradFill rotWithShape="0">
          <a:gsLst>
            <a:gs pos="0">
              <a:schemeClr val="accent5">
                <a:hueOff val="-5676501"/>
                <a:satOff val="22749"/>
                <a:lumOff val="4930"/>
                <a:alphaOff val="0"/>
                <a:tint val="73000"/>
                <a:shade val="100000"/>
                <a:satMod val="150000"/>
              </a:schemeClr>
            </a:gs>
            <a:gs pos="25000">
              <a:schemeClr val="accent5">
                <a:hueOff val="-5676501"/>
                <a:satOff val="22749"/>
                <a:lumOff val="4930"/>
                <a:alphaOff val="0"/>
                <a:tint val="96000"/>
                <a:shade val="80000"/>
                <a:satMod val="105000"/>
              </a:schemeClr>
            </a:gs>
            <a:gs pos="38000">
              <a:schemeClr val="accent5">
                <a:hueOff val="-5676501"/>
                <a:satOff val="22749"/>
                <a:lumOff val="4930"/>
                <a:alphaOff val="0"/>
                <a:tint val="96000"/>
                <a:shade val="59000"/>
                <a:satMod val="120000"/>
              </a:schemeClr>
            </a:gs>
            <a:gs pos="55000">
              <a:schemeClr val="accent5">
                <a:hueOff val="-5676501"/>
                <a:satOff val="22749"/>
                <a:lumOff val="4930"/>
                <a:alphaOff val="0"/>
                <a:tint val="100000"/>
                <a:shade val="57000"/>
                <a:satMod val="120000"/>
              </a:schemeClr>
            </a:gs>
            <a:gs pos="80000">
              <a:schemeClr val="accent5">
                <a:hueOff val="-5676501"/>
                <a:satOff val="22749"/>
                <a:lumOff val="4930"/>
                <a:alphaOff val="0"/>
                <a:tint val="100000"/>
                <a:shade val="56000"/>
                <a:satMod val="145000"/>
              </a:schemeClr>
            </a:gs>
            <a:gs pos="88000">
              <a:schemeClr val="accent5">
                <a:hueOff val="-5676501"/>
                <a:satOff val="22749"/>
                <a:lumOff val="4930"/>
                <a:alphaOff val="0"/>
                <a:tint val="100000"/>
                <a:shade val="63000"/>
                <a:satMod val="160000"/>
              </a:schemeClr>
            </a:gs>
            <a:gs pos="100000">
              <a:schemeClr val="accent5">
                <a:hueOff val="-5676501"/>
                <a:satOff val="22749"/>
                <a:lumOff val="493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Pop up windows</a:t>
          </a:r>
        </a:p>
      </dsp:txBody>
      <dsp:txXfrm>
        <a:off x="3213" y="2390460"/>
        <a:ext cx="2549580" cy="1529748"/>
      </dsp:txXfrm>
    </dsp:sp>
    <dsp:sp modelId="{07FDB61D-A14A-4431-A852-E6030C4931C4}">
      <dsp:nvSpPr>
        <dsp:cNvPr id="0" name=""/>
        <dsp:cNvSpPr/>
      </dsp:nvSpPr>
      <dsp:spPr>
        <a:xfrm>
          <a:off x="2807752" y="2390460"/>
          <a:ext cx="2549580" cy="1529748"/>
        </a:xfrm>
        <a:prstGeom prst="rect">
          <a:avLst/>
        </a:prstGeom>
        <a:gradFill rotWithShape="0">
          <a:gsLst>
            <a:gs pos="0">
              <a:schemeClr val="accent5">
                <a:hueOff val="-7095626"/>
                <a:satOff val="28436"/>
                <a:lumOff val="6163"/>
                <a:alphaOff val="0"/>
                <a:tint val="73000"/>
                <a:shade val="100000"/>
                <a:satMod val="150000"/>
              </a:schemeClr>
            </a:gs>
            <a:gs pos="25000">
              <a:schemeClr val="accent5">
                <a:hueOff val="-7095626"/>
                <a:satOff val="28436"/>
                <a:lumOff val="6163"/>
                <a:alphaOff val="0"/>
                <a:tint val="96000"/>
                <a:shade val="80000"/>
                <a:satMod val="105000"/>
              </a:schemeClr>
            </a:gs>
            <a:gs pos="38000">
              <a:schemeClr val="accent5">
                <a:hueOff val="-7095626"/>
                <a:satOff val="28436"/>
                <a:lumOff val="6163"/>
                <a:alphaOff val="0"/>
                <a:tint val="96000"/>
                <a:shade val="59000"/>
                <a:satMod val="120000"/>
              </a:schemeClr>
            </a:gs>
            <a:gs pos="55000">
              <a:schemeClr val="accent5">
                <a:hueOff val="-7095626"/>
                <a:satOff val="28436"/>
                <a:lumOff val="6163"/>
                <a:alphaOff val="0"/>
                <a:tint val="100000"/>
                <a:shade val="57000"/>
                <a:satMod val="120000"/>
              </a:schemeClr>
            </a:gs>
            <a:gs pos="80000">
              <a:schemeClr val="accent5">
                <a:hueOff val="-7095626"/>
                <a:satOff val="28436"/>
                <a:lumOff val="6163"/>
                <a:alphaOff val="0"/>
                <a:tint val="100000"/>
                <a:shade val="56000"/>
                <a:satMod val="145000"/>
              </a:schemeClr>
            </a:gs>
            <a:gs pos="88000">
              <a:schemeClr val="accent5">
                <a:hueOff val="-7095626"/>
                <a:satOff val="28436"/>
                <a:lumOff val="6163"/>
                <a:alphaOff val="0"/>
                <a:tint val="100000"/>
                <a:shade val="63000"/>
                <a:satMod val="160000"/>
              </a:schemeClr>
            </a:gs>
            <a:gs pos="100000">
              <a:schemeClr val="accent5">
                <a:hueOff val="-7095626"/>
                <a:satOff val="28436"/>
                <a:lumOff val="6163"/>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Streaming content</a:t>
          </a:r>
        </a:p>
      </dsp:txBody>
      <dsp:txXfrm>
        <a:off x="2807752" y="2390460"/>
        <a:ext cx="2549580" cy="1529748"/>
      </dsp:txXfrm>
    </dsp:sp>
    <dsp:sp modelId="{C822CA0B-D63F-4471-A069-6409B45DB51B}">
      <dsp:nvSpPr>
        <dsp:cNvPr id="0" name=""/>
        <dsp:cNvSpPr/>
      </dsp:nvSpPr>
      <dsp:spPr>
        <a:xfrm>
          <a:off x="5612291" y="2390460"/>
          <a:ext cx="2549580" cy="1529748"/>
        </a:xfrm>
        <a:prstGeom prst="rect">
          <a:avLst/>
        </a:prstGeom>
        <a:gradFill rotWithShape="0">
          <a:gsLst>
            <a:gs pos="0">
              <a:schemeClr val="accent5">
                <a:hueOff val="-8514751"/>
                <a:satOff val="34124"/>
                <a:lumOff val="7395"/>
                <a:alphaOff val="0"/>
                <a:tint val="73000"/>
                <a:shade val="100000"/>
                <a:satMod val="150000"/>
              </a:schemeClr>
            </a:gs>
            <a:gs pos="25000">
              <a:schemeClr val="accent5">
                <a:hueOff val="-8514751"/>
                <a:satOff val="34124"/>
                <a:lumOff val="7395"/>
                <a:alphaOff val="0"/>
                <a:tint val="96000"/>
                <a:shade val="80000"/>
                <a:satMod val="105000"/>
              </a:schemeClr>
            </a:gs>
            <a:gs pos="38000">
              <a:schemeClr val="accent5">
                <a:hueOff val="-8514751"/>
                <a:satOff val="34124"/>
                <a:lumOff val="7395"/>
                <a:alphaOff val="0"/>
                <a:tint val="96000"/>
                <a:shade val="59000"/>
                <a:satMod val="120000"/>
              </a:schemeClr>
            </a:gs>
            <a:gs pos="55000">
              <a:schemeClr val="accent5">
                <a:hueOff val="-8514751"/>
                <a:satOff val="34124"/>
                <a:lumOff val="7395"/>
                <a:alphaOff val="0"/>
                <a:tint val="100000"/>
                <a:shade val="57000"/>
                <a:satMod val="120000"/>
              </a:schemeClr>
            </a:gs>
            <a:gs pos="80000">
              <a:schemeClr val="accent5">
                <a:hueOff val="-8514751"/>
                <a:satOff val="34124"/>
                <a:lumOff val="7395"/>
                <a:alphaOff val="0"/>
                <a:tint val="100000"/>
                <a:shade val="56000"/>
                <a:satMod val="145000"/>
              </a:schemeClr>
            </a:gs>
            <a:gs pos="88000">
              <a:schemeClr val="accent5">
                <a:hueOff val="-8514751"/>
                <a:satOff val="34124"/>
                <a:lumOff val="7395"/>
                <a:alphaOff val="0"/>
                <a:tint val="100000"/>
                <a:shade val="63000"/>
                <a:satMod val="160000"/>
              </a:schemeClr>
            </a:gs>
            <a:gs pos="100000">
              <a:schemeClr val="accent5">
                <a:hueOff val="-8514751"/>
                <a:satOff val="34124"/>
                <a:lumOff val="739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Cookies</a:t>
          </a:r>
        </a:p>
      </dsp:txBody>
      <dsp:txXfrm>
        <a:off x="5612291" y="2390460"/>
        <a:ext cx="2549580" cy="1529748"/>
      </dsp:txXfrm>
    </dsp:sp>
    <dsp:sp modelId="{8E996E3B-5809-4FFA-B4E5-0B2F03791CDA}">
      <dsp:nvSpPr>
        <dsp:cNvPr id="0" name=""/>
        <dsp:cNvSpPr/>
      </dsp:nvSpPr>
      <dsp:spPr>
        <a:xfrm>
          <a:off x="8416830" y="2390460"/>
          <a:ext cx="2549580" cy="1529748"/>
        </a:xfrm>
        <a:prstGeom prst="rect">
          <a:avLst/>
        </a:prstGeom>
        <a:gradFill rotWithShape="0">
          <a:gsLst>
            <a:gs pos="0">
              <a:schemeClr val="accent5">
                <a:hueOff val="-9933876"/>
                <a:satOff val="39811"/>
                <a:lumOff val="8628"/>
                <a:alphaOff val="0"/>
                <a:tint val="73000"/>
                <a:shade val="100000"/>
                <a:satMod val="150000"/>
              </a:schemeClr>
            </a:gs>
            <a:gs pos="25000">
              <a:schemeClr val="accent5">
                <a:hueOff val="-9933876"/>
                <a:satOff val="39811"/>
                <a:lumOff val="8628"/>
                <a:alphaOff val="0"/>
                <a:tint val="96000"/>
                <a:shade val="80000"/>
                <a:satMod val="105000"/>
              </a:schemeClr>
            </a:gs>
            <a:gs pos="38000">
              <a:schemeClr val="accent5">
                <a:hueOff val="-9933876"/>
                <a:satOff val="39811"/>
                <a:lumOff val="8628"/>
                <a:alphaOff val="0"/>
                <a:tint val="96000"/>
                <a:shade val="59000"/>
                <a:satMod val="120000"/>
              </a:schemeClr>
            </a:gs>
            <a:gs pos="55000">
              <a:schemeClr val="accent5">
                <a:hueOff val="-9933876"/>
                <a:satOff val="39811"/>
                <a:lumOff val="8628"/>
                <a:alphaOff val="0"/>
                <a:tint val="100000"/>
                <a:shade val="57000"/>
                <a:satMod val="120000"/>
              </a:schemeClr>
            </a:gs>
            <a:gs pos="80000">
              <a:schemeClr val="accent5">
                <a:hueOff val="-9933876"/>
                <a:satOff val="39811"/>
                <a:lumOff val="8628"/>
                <a:alphaOff val="0"/>
                <a:tint val="100000"/>
                <a:shade val="56000"/>
                <a:satMod val="145000"/>
              </a:schemeClr>
            </a:gs>
            <a:gs pos="88000">
              <a:schemeClr val="accent5">
                <a:hueOff val="-9933876"/>
                <a:satOff val="39811"/>
                <a:lumOff val="8628"/>
                <a:alphaOff val="0"/>
                <a:tint val="100000"/>
                <a:shade val="63000"/>
                <a:satMod val="160000"/>
              </a:schemeClr>
            </a:gs>
            <a:gs pos="100000">
              <a:schemeClr val="accent5">
                <a:hueOff val="-9933876"/>
                <a:satOff val="39811"/>
                <a:lumOff val="862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Application specific interface mechanisms</a:t>
          </a:r>
        </a:p>
      </dsp:txBody>
      <dsp:txXfrm>
        <a:off x="8416830" y="2390460"/>
        <a:ext cx="2549580" cy="15297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0C20F8-7C8D-425F-8C12-921B724460EF}">
      <dsp:nvSpPr>
        <dsp:cNvPr id="0" name=""/>
        <dsp:cNvSpPr/>
      </dsp:nvSpPr>
      <dsp:spPr>
        <a:xfrm>
          <a:off x="3213" y="605753"/>
          <a:ext cx="2549580" cy="1529748"/>
        </a:xfrm>
        <a:prstGeom prst="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Interactivity</a:t>
          </a:r>
        </a:p>
      </dsp:txBody>
      <dsp:txXfrm>
        <a:off x="3213" y="605753"/>
        <a:ext cx="2549580" cy="1529748"/>
      </dsp:txXfrm>
    </dsp:sp>
    <dsp:sp modelId="{310DC848-E184-4398-A7B3-34C45BEA9FB5}">
      <dsp:nvSpPr>
        <dsp:cNvPr id="0" name=""/>
        <dsp:cNvSpPr/>
      </dsp:nvSpPr>
      <dsp:spPr>
        <a:xfrm>
          <a:off x="2807752" y="605753"/>
          <a:ext cx="2549580" cy="1529748"/>
        </a:xfrm>
        <a:prstGeom prst="rect">
          <a:avLst/>
        </a:prstGeom>
        <a:solidFill>
          <a:schemeClr val="accent3">
            <a:hueOff val="746536"/>
            <a:satOff val="-8859"/>
            <a:lumOff val="173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Layout</a:t>
          </a:r>
        </a:p>
      </dsp:txBody>
      <dsp:txXfrm>
        <a:off x="2807752" y="605753"/>
        <a:ext cx="2549580" cy="1529748"/>
      </dsp:txXfrm>
    </dsp:sp>
    <dsp:sp modelId="{B1284F34-B644-4D77-AB2B-FEA18DE7F466}">
      <dsp:nvSpPr>
        <dsp:cNvPr id="0" name=""/>
        <dsp:cNvSpPr/>
      </dsp:nvSpPr>
      <dsp:spPr>
        <a:xfrm>
          <a:off x="5612291" y="605753"/>
          <a:ext cx="2549580" cy="1529748"/>
        </a:xfrm>
        <a:prstGeom prst="rect">
          <a:avLst/>
        </a:prstGeom>
        <a:solidFill>
          <a:schemeClr val="accent3">
            <a:hueOff val="1493072"/>
            <a:satOff val="-17718"/>
            <a:lumOff val="3474"/>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Readability</a:t>
          </a:r>
        </a:p>
      </dsp:txBody>
      <dsp:txXfrm>
        <a:off x="5612291" y="605753"/>
        <a:ext cx="2549580" cy="1529748"/>
      </dsp:txXfrm>
    </dsp:sp>
    <dsp:sp modelId="{E1AD1776-A7EC-41DD-BD13-B80B1C10BA51}">
      <dsp:nvSpPr>
        <dsp:cNvPr id="0" name=""/>
        <dsp:cNvSpPr/>
      </dsp:nvSpPr>
      <dsp:spPr>
        <a:xfrm>
          <a:off x="8416830" y="605753"/>
          <a:ext cx="2549580" cy="1529748"/>
        </a:xfrm>
        <a:prstGeom prst="rect">
          <a:avLst/>
        </a:prstGeom>
        <a:solidFill>
          <a:schemeClr val="accent3">
            <a:hueOff val="2239609"/>
            <a:satOff val="-26577"/>
            <a:lumOff val="521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Aesthetics</a:t>
          </a:r>
        </a:p>
      </dsp:txBody>
      <dsp:txXfrm>
        <a:off x="8416830" y="605753"/>
        <a:ext cx="2549580" cy="1529748"/>
      </dsp:txXfrm>
    </dsp:sp>
    <dsp:sp modelId="{46B4011D-0EEB-430B-B426-04783E572B40}">
      <dsp:nvSpPr>
        <dsp:cNvPr id="0" name=""/>
        <dsp:cNvSpPr/>
      </dsp:nvSpPr>
      <dsp:spPr>
        <a:xfrm>
          <a:off x="3213" y="2390460"/>
          <a:ext cx="2549580" cy="1529748"/>
        </a:xfrm>
        <a:prstGeom prst="rect">
          <a:avLst/>
        </a:prstGeom>
        <a:solidFill>
          <a:schemeClr val="accent3">
            <a:hueOff val="2986145"/>
            <a:satOff val="-35435"/>
            <a:lumOff val="694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Display characteristics</a:t>
          </a:r>
        </a:p>
      </dsp:txBody>
      <dsp:txXfrm>
        <a:off x="3213" y="2390460"/>
        <a:ext cx="2549580" cy="1529748"/>
      </dsp:txXfrm>
    </dsp:sp>
    <dsp:sp modelId="{C7207565-1710-416A-970F-1E6A5B725408}">
      <dsp:nvSpPr>
        <dsp:cNvPr id="0" name=""/>
        <dsp:cNvSpPr/>
      </dsp:nvSpPr>
      <dsp:spPr>
        <a:xfrm>
          <a:off x="2807752" y="2390460"/>
          <a:ext cx="2549580" cy="1529748"/>
        </a:xfrm>
        <a:prstGeom prst="rect">
          <a:avLst/>
        </a:prstGeom>
        <a:solidFill>
          <a:schemeClr val="accent3">
            <a:hueOff val="3732681"/>
            <a:satOff val="-44294"/>
            <a:lumOff val="868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Time sensitivity</a:t>
          </a:r>
        </a:p>
      </dsp:txBody>
      <dsp:txXfrm>
        <a:off x="2807752" y="2390460"/>
        <a:ext cx="2549580" cy="1529748"/>
      </dsp:txXfrm>
    </dsp:sp>
    <dsp:sp modelId="{ADD085A6-6C55-4612-AF4E-28076B5F3661}">
      <dsp:nvSpPr>
        <dsp:cNvPr id="0" name=""/>
        <dsp:cNvSpPr/>
      </dsp:nvSpPr>
      <dsp:spPr>
        <a:xfrm>
          <a:off x="5612291" y="2390460"/>
          <a:ext cx="2549580" cy="1529748"/>
        </a:xfrm>
        <a:prstGeom prst="rect">
          <a:avLst/>
        </a:prstGeom>
        <a:solidFill>
          <a:schemeClr val="accent3">
            <a:hueOff val="4479217"/>
            <a:satOff val="-53153"/>
            <a:lumOff val="1042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Personalization</a:t>
          </a:r>
        </a:p>
      </dsp:txBody>
      <dsp:txXfrm>
        <a:off x="5612291" y="2390460"/>
        <a:ext cx="2549580" cy="1529748"/>
      </dsp:txXfrm>
    </dsp:sp>
    <dsp:sp modelId="{49CF36EF-28E3-44E6-9989-0D306646972E}">
      <dsp:nvSpPr>
        <dsp:cNvPr id="0" name=""/>
        <dsp:cNvSpPr/>
      </dsp:nvSpPr>
      <dsp:spPr>
        <a:xfrm>
          <a:off x="8416830" y="2390460"/>
          <a:ext cx="2549580" cy="1529748"/>
        </a:xfrm>
        <a:prstGeom prst="rect">
          <a:avLst/>
        </a:prstGeom>
        <a:solidFill>
          <a:schemeClr val="accent3">
            <a:hueOff val="5225753"/>
            <a:satOff val="-62012"/>
            <a:lumOff val="1216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Accessibility</a:t>
          </a:r>
        </a:p>
      </dsp:txBody>
      <dsp:txXfrm>
        <a:off x="8416830" y="2390460"/>
        <a:ext cx="2549580" cy="152974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9BC69D-0258-4554-8361-DD8A5A173EDE}">
      <dsp:nvSpPr>
        <dsp:cNvPr id="0" name=""/>
        <dsp:cNvSpPr/>
      </dsp:nvSpPr>
      <dsp:spPr>
        <a:xfrm>
          <a:off x="3428" y="61350"/>
          <a:ext cx="3342307"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t>Injection</a:t>
          </a:r>
        </a:p>
      </dsp:txBody>
      <dsp:txXfrm>
        <a:off x="3428" y="61350"/>
        <a:ext cx="3342307" cy="518400"/>
      </dsp:txXfrm>
    </dsp:sp>
    <dsp:sp modelId="{0077F9F8-76B2-4BA5-B521-565DC6B402FB}">
      <dsp:nvSpPr>
        <dsp:cNvPr id="0" name=""/>
        <dsp:cNvSpPr/>
      </dsp:nvSpPr>
      <dsp:spPr>
        <a:xfrm>
          <a:off x="3428" y="579750"/>
          <a:ext cx="3342307" cy="388486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t>Injection flaws, such as SQL injection, LDAP injection, and CRLF injection, occur when an attacker sends untrusted data to an interpreter that is executed as a command without proper authorization.</a:t>
          </a:r>
          <a:endParaRPr lang="en-US" sz="1800" kern="1200" dirty="0"/>
        </a:p>
        <a:p>
          <a:pPr marL="171450" lvl="1" indent="-171450" algn="l" defTabSz="800100">
            <a:lnSpc>
              <a:spcPct val="90000"/>
            </a:lnSpc>
            <a:spcBef>
              <a:spcPct val="0"/>
            </a:spcBef>
            <a:spcAft>
              <a:spcPct val="15000"/>
            </a:spcAft>
            <a:buChar char="•"/>
          </a:pPr>
          <a:r>
            <a:rPr lang="en-US" sz="1800" b="1" i="0" kern="1200" dirty="0"/>
            <a:t>Application security testing </a:t>
          </a:r>
          <a:r>
            <a:rPr lang="en-US" sz="1800" b="0" i="0" kern="1200" dirty="0"/>
            <a:t>can easily detect injection flaws. Developers should use parameterized queries when coding to prevent injection flaws</a:t>
          </a:r>
          <a:endParaRPr lang="en-US" sz="1800" kern="1200" dirty="0"/>
        </a:p>
      </dsp:txBody>
      <dsp:txXfrm>
        <a:off x="3428" y="579750"/>
        <a:ext cx="3342307" cy="3884861"/>
      </dsp:txXfrm>
    </dsp:sp>
    <dsp:sp modelId="{AA0DFE43-9F49-4DE2-AB90-1E43B724F55D}">
      <dsp:nvSpPr>
        <dsp:cNvPr id="0" name=""/>
        <dsp:cNvSpPr/>
      </dsp:nvSpPr>
      <dsp:spPr>
        <a:xfrm>
          <a:off x="3813658" y="61350"/>
          <a:ext cx="3342307"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0" i="0" kern="1200" dirty="0"/>
            <a:t>Broken Access Control</a:t>
          </a:r>
          <a:endParaRPr lang="en-US" sz="1800" kern="1200" dirty="0"/>
        </a:p>
      </dsp:txBody>
      <dsp:txXfrm>
        <a:off x="3813658" y="61350"/>
        <a:ext cx="3342307" cy="518400"/>
      </dsp:txXfrm>
    </dsp:sp>
    <dsp:sp modelId="{ECF1DC7C-DB9D-4EA3-A608-03CF74332125}">
      <dsp:nvSpPr>
        <dsp:cNvPr id="0" name=""/>
        <dsp:cNvSpPr/>
      </dsp:nvSpPr>
      <dsp:spPr>
        <a:xfrm>
          <a:off x="3813658" y="579750"/>
          <a:ext cx="3342307" cy="388486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t>Improperly configured or missing restrictions on authenticated users allow them to access unauthorized functionality or data, such as accessing other users’ accounts, viewing sensitive documents, and modifying data and access rights.</a:t>
          </a:r>
        </a:p>
        <a:p>
          <a:pPr marL="171450" lvl="1" indent="-171450" algn="l" defTabSz="800100">
            <a:lnSpc>
              <a:spcPct val="90000"/>
            </a:lnSpc>
            <a:spcBef>
              <a:spcPct val="0"/>
            </a:spcBef>
            <a:spcAft>
              <a:spcPct val="15000"/>
            </a:spcAft>
            <a:buChar char="•"/>
          </a:pPr>
          <a:r>
            <a:rPr lang="en-US" sz="1800" b="1" i="0" kern="1200" dirty="0"/>
            <a:t>Penetration testing </a:t>
          </a:r>
          <a:r>
            <a:rPr lang="en-US" sz="1800" b="0" i="0" kern="1200" dirty="0"/>
            <a:t>is essential for detecting non-functional access controls; other testing methods only detect where access controls are missing</a:t>
          </a:r>
        </a:p>
      </dsp:txBody>
      <dsp:txXfrm>
        <a:off x="3813658" y="579750"/>
        <a:ext cx="3342307" cy="3884861"/>
      </dsp:txXfrm>
    </dsp:sp>
    <dsp:sp modelId="{0A4CFF49-FB6C-40BD-B17B-E134131F52AA}">
      <dsp:nvSpPr>
        <dsp:cNvPr id="0" name=""/>
        <dsp:cNvSpPr/>
      </dsp:nvSpPr>
      <dsp:spPr>
        <a:xfrm>
          <a:off x="7623889" y="61350"/>
          <a:ext cx="3342307"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0" i="0" kern="1200" dirty="0"/>
            <a:t>Cross-Site Scripting</a:t>
          </a:r>
        </a:p>
      </dsp:txBody>
      <dsp:txXfrm>
        <a:off x="7623889" y="61350"/>
        <a:ext cx="3342307" cy="518400"/>
      </dsp:txXfrm>
    </dsp:sp>
    <dsp:sp modelId="{6C0AA08D-396C-44D8-BE29-00EAC15D33E0}">
      <dsp:nvSpPr>
        <dsp:cNvPr id="0" name=""/>
        <dsp:cNvSpPr/>
      </dsp:nvSpPr>
      <dsp:spPr>
        <a:xfrm>
          <a:off x="7623889" y="579750"/>
          <a:ext cx="3342307" cy="388486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t>Cross-site scripting (XSS) flaws give attackers the capability to inject client-side scripts into the application, for example, to redirect users to malicious websites.</a:t>
          </a:r>
        </a:p>
        <a:p>
          <a:pPr marL="171450" lvl="1" indent="-171450" algn="l" defTabSz="800100">
            <a:lnSpc>
              <a:spcPct val="90000"/>
            </a:lnSpc>
            <a:spcBef>
              <a:spcPct val="0"/>
            </a:spcBef>
            <a:spcAft>
              <a:spcPct val="15000"/>
            </a:spcAft>
            <a:buChar char="•"/>
          </a:pPr>
          <a:r>
            <a:rPr lang="en-US" sz="1800" b="1" i="0" kern="1200" dirty="0"/>
            <a:t>Developer training complements security testing</a:t>
          </a:r>
          <a:r>
            <a:rPr lang="en-US" sz="1800" b="0" i="0" kern="1200" dirty="0"/>
            <a:t> to help programmers prevent cross-site scripting with best coding best practices, such as encoding data and input validation</a:t>
          </a:r>
          <a:r>
            <a:rPr lang="en-US" sz="1800" b="1" i="0" kern="1200" dirty="0"/>
            <a:t>.</a:t>
          </a:r>
          <a:endParaRPr lang="en-US" sz="1800" b="0" i="0" kern="1200" dirty="0"/>
        </a:p>
      </dsp:txBody>
      <dsp:txXfrm>
        <a:off x="7623889" y="579750"/>
        <a:ext cx="3342307" cy="388486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3D96FE-1B21-4568-8B90-EFCB00EC7BDF}">
      <dsp:nvSpPr>
        <dsp:cNvPr id="0" name=""/>
        <dsp:cNvSpPr/>
      </dsp:nvSpPr>
      <dsp:spPr>
        <a:xfrm>
          <a:off x="4140" y="643834"/>
          <a:ext cx="2241809" cy="1345085"/>
        </a:xfrm>
        <a:prstGeom prst="rect">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Conceptual</a:t>
          </a:r>
        </a:p>
      </dsp:txBody>
      <dsp:txXfrm>
        <a:off x="4140" y="643834"/>
        <a:ext cx="2241809" cy="1345085"/>
      </dsp:txXfrm>
    </dsp:sp>
    <dsp:sp modelId="{A925CE6B-6909-416F-B487-44CD0739AE5D}">
      <dsp:nvSpPr>
        <dsp:cNvPr id="0" name=""/>
        <dsp:cNvSpPr/>
      </dsp:nvSpPr>
      <dsp:spPr>
        <a:xfrm>
          <a:off x="2470131" y="643834"/>
          <a:ext cx="2241809" cy="1345085"/>
        </a:xfrm>
        <a:prstGeom prst="rect">
          <a:avLst/>
        </a:prstGeom>
        <a:solidFill>
          <a:schemeClr val="accent2">
            <a:hueOff val="1338254"/>
            <a:satOff val="4912"/>
            <a:lumOff val="-169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Unit and System</a:t>
          </a:r>
        </a:p>
      </dsp:txBody>
      <dsp:txXfrm>
        <a:off x="2470131" y="643834"/>
        <a:ext cx="2241809" cy="1345085"/>
      </dsp:txXfrm>
    </dsp:sp>
    <dsp:sp modelId="{BDAF5836-C21B-4D94-A6C8-6BA9FA3C3C20}">
      <dsp:nvSpPr>
        <dsp:cNvPr id="0" name=""/>
        <dsp:cNvSpPr/>
      </dsp:nvSpPr>
      <dsp:spPr>
        <a:xfrm>
          <a:off x="4936121" y="643834"/>
          <a:ext cx="2241809" cy="1345085"/>
        </a:xfrm>
        <a:prstGeom prst="rect">
          <a:avLst/>
        </a:prstGeom>
        <a:solidFill>
          <a:schemeClr val="accent2">
            <a:hueOff val="2676507"/>
            <a:satOff val="9823"/>
            <a:lumOff val="-338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err="1"/>
            <a:t>Ux</a:t>
          </a:r>
          <a:endParaRPr lang="en-US" sz="2700" kern="1200" dirty="0"/>
        </a:p>
      </dsp:txBody>
      <dsp:txXfrm>
        <a:off x="4936121" y="643834"/>
        <a:ext cx="2241809" cy="1345085"/>
      </dsp:txXfrm>
    </dsp:sp>
    <dsp:sp modelId="{E3BBD022-E044-4826-B421-8EFD9E6D8BB6}">
      <dsp:nvSpPr>
        <dsp:cNvPr id="0" name=""/>
        <dsp:cNvSpPr/>
      </dsp:nvSpPr>
      <dsp:spPr>
        <a:xfrm>
          <a:off x="7402112" y="643834"/>
          <a:ext cx="2241809" cy="1345085"/>
        </a:xfrm>
        <a:prstGeom prst="rect">
          <a:avLst/>
        </a:prstGeom>
        <a:solidFill>
          <a:schemeClr val="accent2">
            <a:hueOff val="4014761"/>
            <a:satOff val="14735"/>
            <a:lumOff val="-507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Stability</a:t>
          </a:r>
        </a:p>
      </dsp:txBody>
      <dsp:txXfrm>
        <a:off x="7402112" y="643834"/>
        <a:ext cx="2241809" cy="1345085"/>
      </dsp:txXfrm>
    </dsp:sp>
    <dsp:sp modelId="{F4B9175C-C364-4718-9D75-C0740BD9E292}">
      <dsp:nvSpPr>
        <dsp:cNvPr id="0" name=""/>
        <dsp:cNvSpPr/>
      </dsp:nvSpPr>
      <dsp:spPr>
        <a:xfrm>
          <a:off x="9868102" y="643834"/>
          <a:ext cx="2241809" cy="1345085"/>
        </a:xfrm>
        <a:prstGeom prst="rect">
          <a:avLst/>
        </a:prstGeom>
        <a:solidFill>
          <a:schemeClr val="accent2">
            <a:hueOff val="5353015"/>
            <a:satOff val="19647"/>
            <a:lumOff val="-676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Connectivity</a:t>
          </a:r>
        </a:p>
      </dsp:txBody>
      <dsp:txXfrm>
        <a:off x="9868102" y="643834"/>
        <a:ext cx="2241809" cy="1345085"/>
      </dsp:txXfrm>
    </dsp:sp>
    <dsp:sp modelId="{A9A2BCEF-D2BF-4FD2-8104-D71737E687F9}">
      <dsp:nvSpPr>
        <dsp:cNvPr id="0" name=""/>
        <dsp:cNvSpPr/>
      </dsp:nvSpPr>
      <dsp:spPr>
        <a:xfrm>
          <a:off x="1237135" y="2213100"/>
          <a:ext cx="2241809" cy="1345085"/>
        </a:xfrm>
        <a:prstGeom prst="rect">
          <a:avLst/>
        </a:prstGeom>
        <a:solidFill>
          <a:schemeClr val="accent2">
            <a:hueOff val="6691268"/>
            <a:satOff val="24558"/>
            <a:lumOff val="-8458"/>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Performance</a:t>
          </a:r>
        </a:p>
      </dsp:txBody>
      <dsp:txXfrm>
        <a:off x="1237135" y="2213100"/>
        <a:ext cx="2241809" cy="1345085"/>
      </dsp:txXfrm>
    </dsp:sp>
    <dsp:sp modelId="{66BB3664-B235-412D-8B3C-EE81CDBBBD9F}">
      <dsp:nvSpPr>
        <dsp:cNvPr id="0" name=""/>
        <dsp:cNvSpPr/>
      </dsp:nvSpPr>
      <dsp:spPr>
        <a:xfrm>
          <a:off x="3703126" y="2213100"/>
          <a:ext cx="2241809" cy="1345085"/>
        </a:xfrm>
        <a:prstGeom prst="rect">
          <a:avLst/>
        </a:prstGeom>
        <a:solidFill>
          <a:schemeClr val="accent2">
            <a:hueOff val="8029522"/>
            <a:satOff val="29470"/>
            <a:lumOff val="-1014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Device Compatibility</a:t>
          </a:r>
        </a:p>
      </dsp:txBody>
      <dsp:txXfrm>
        <a:off x="3703126" y="2213100"/>
        <a:ext cx="2241809" cy="1345085"/>
      </dsp:txXfrm>
    </dsp:sp>
    <dsp:sp modelId="{6EC06BD1-C39D-40D3-A960-53099514B83F}">
      <dsp:nvSpPr>
        <dsp:cNvPr id="0" name=""/>
        <dsp:cNvSpPr/>
      </dsp:nvSpPr>
      <dsp:spPr>
        <a:xfrm>
          <a:off x="6169116" y="2213100"/>
          <a:ext cx="2241809" cy="1345085"/>
        </a:xfrm>
        <a:prstGeom prst="rect">
          <a:avLst/>
        </a:prstGeom>
        <a:solidFill>
          <a:schemeClr val="accent2">
            <a:hueOff val="9367776"/>
            <a:satOff val="34381"/>
            <a:lumOff val="-1184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Security</a:t>
          </a:r>
        </a:p>
      </dsp:txBody>
      <dsp:txXfrm>
        <a:off x="6169116" y="2213100"/>
        <a:ext cx="2241809" cy="1345085"/>
      </dsp:txXfrm>
    </dsp:sp>
    <dsp:sp modelId="{8C79D1CC-07C6-45D2-B852-FC255FF2E03E}">
      <dsp:nvSpPr>
        <dsp:cNvPr id="0" name=""/>
        <dsp:cNvSpPr/>
      </dsp:nvSpPr>
      <dsp:spPr>
        <a:xfrm>
          <a:off x="8635107" y="2213100"/>
          <a:ext cx="2241809" cy="1345085"/>
        </a:xfrm>
        <a:prstGeom prst="rect">
          <a:avLst/>
        </a:prstGeom>
        <a:solidFill>
          <a:schemeClr val="accent2">
            <a:hueOff val="10706029"/>
            <a:satOff val="39293"/>
            <a:lumOff val="-1353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Certification</a:t>
          </a:r>
        </a:p>
      </dsp:txBody>
      <dsp:txXfrm>
        <a:off x="8635107" y="2213100"/>
        <a:ext cx="2241809" cy="134508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5/4/2023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5/4/2023</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t>3</a:t>
            </a:fld>
            <a:endParaRPr lang="en-US"/>
          </a:p>
        </p:txBody>
      </p:sp>
    </p:spTree>
    <p:extLst>
      <p:ext uri="{BB962C8B-B14F-4D97-AF65-F5344CB8AC3E}">
        <p14:creationId xmlns:p14="http://schemas.microsoft.com/office/powerpoint/2010/main" val="1726257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t>30</a:t>
            </a:fld>
            <a:endParaRPr lang="en-US"/>
          </a:p>
        </p:txBody>
      </p:sp>
    </p:spTree>
    <p:extLst>
      <p:ext uri="{BB962C8B-B14F-4D97-AF65-F5344CB8AC3E}">
        <p14:creationId xmlns:p14="http://schemas.microsoft.com/office/powerpoint/2010/main" val="93339531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55DE5C09-C8F6-41B7-8515-95EB101F8A8F}" type="datetime1">
              <a:rPr lang="en-US" smtClean="0"/>
              <a:t>5/4/2023</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E8DA298-5509-45AE-8B28-00B40E50CEA9}" type="datetime1">
              <a:rPr lang="en-US" smtClean="0"/>
              <a:t>5/4/2023</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E954D3B-CA36-464B-B2BB-E29FE307DE1B}" type="datetime1">
              <a:rPr lang="en-US" smtClean="0"/>
              <a:t>5/4/2023</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9094434B-148B-463D-A07B-027A4A402C93}" type="datetime1">
              <a:rPr lang="en-US" smtClean="0"/>
              <a:t>5/4/2023</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869C5E94-1A5B-486A-80BC-1938E2C8560A}" type="datetime1">
              <a:rPr lang="en-US" smtClean="0"/>
              <a:t>5/4/2023</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r>
              <a:rPr lang="en-US"/>
              <a:t>Dr Ganesh Neelakanta Iyer</a:t>
            </a: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pic>
        <p:nvPicPr>
          <p:cNvPr id="2" name="Picture 2" descr="C:\Users\ni_ganesh\Pictures\15281021053838327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732212" y="-228600"/>
            <a:ext cx="3749142" cy="1874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723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504412A8-8448-44BF-91B5-578CAE9849C8}" type="datetime1">
              <a:rPr lang="en-US" smtClean="0"/>
              <a:t>5/4/2023</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287F0EA-559D-45A7-9DA5-698FBBC4F887}" type="datetime1">
              <a:rPr lang="en-US" smtClean="0">
                <a:solidFill>
                  <a:prstClr val="black">
                    <a:tint val="75000"/>
                  </a:prstClr>
                </a:solidFill>
              </a:rPr>
              <a:t>5/4/2023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0803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90E9465-ED9B-463C-BCBD-ACE795AD8960}" type="datetime1">
              <a:rPr lang="en-US" smtClean="0">
                <a:solidFill>
                  <a:prstClr val="black">
                    <a:tint val="75000"/>
                  </a:prstClr>
                </a:solidFill>
              </a:rPr>
              <a:t>5/4/2023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73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D286FCB7-45E1-483C-9036-E0D9548BCE77}" type="datetime1">
              <a:rPr lang="en-US" smtClean="0">
                <a:solidFill>
                  <a:prstClr val="black">
                    <a:tint val="75000"/>
                  </a:prstClr>
                </a:solidFill>
              </a:rPr>
              <a:t>5/4/2023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5793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104AF0A3-AC12-4DD3-85A1-95D8B565050F}" type="datetime1">
              <a:rPr lang="en-US" smtClean="0">
                <a:solidFill>
                  <a:prstClr val="black">
                    <a:tint val="75000"/>
                  </a:prstClr>
                </a:solidFill>
              </a:rPr>
              <a:t>5/4/2023</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94903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A032542D-3FE5-471C-A61F-89E13E16DC8B}" type="datetime1">
              <a:rPr lang="en-US" smtClean="0">
                <a:solidFill>
                  <a:prstClr val="black">
                    <a:tint val="75000"/>
                  </a:prstClr>
                </a:solidFill>
              </a:rPr>
              <a:t>5/4/2023</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87240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814384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30146918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5715377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8015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2908C7D-CCE9-46B2-A00F-A4ADABAA6224}" type="datetime1">
              <a:rPr lang="en-US" smtClean="0">
                <a:solidFill>
                  <a:prstClr val="black">
                    <a:tint val="75000"/>
                  </a:prstClr>
                </a:solidFill>
              </a:rPr>
              <a:t>5/4/2023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627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AA7A8C7F-5420-401B-9A3C-A8C679DACEE2}" type="datetime1">
              <a:rPr lang="en-US" smtClean="0"/>
              <a:t>5/4/2023</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34BEF7AF-2A6A-4D11-9DA4-A48A29255E96}" type="datetime1">
              <a:rPr lang="en-US" smtClean="0">
                <a:solidFill>
                  <a:prstClr val="black">
                    <a:tint val="75000"/>
                  </a:prstClr>
                </a:solidFill>
              </a:rPr>
              <a:t>5/4/2023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31566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4DB1ACD6-E69E-4489-BE3C-31199328F31A}" type="datetime1">
              <a:rPr lang="en-US" smtClean="0">
                <a:solidFill>
                  <a:prstClr val="black">
                    <a:tint val="75000"/>
                  </a:prstClr>
                </a:solidFill>
              </a:rPr>
              <a:t>5/4/2023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47289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A5E9E10-441D-4213-BD23-1A8C815C8226}" type="datetime1">
              <a:rPr lang="en-US" smtClean="0">
                <a:solidFill>
                  <a:prstClr val="black">
                    <a:tint val="75000"/>
                  </a:prstClr>
                </a:solidFill>
              </a:rPr>
              <a:t>5/4/2023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04648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245777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2765411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ni_amrita@cb.amrita.edu</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06802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Section 1">
    <p:spTree>
      <p:nvGrpSpPr>
        <p:cNvPr id="1" name=""/>
        <p:cNvGrpSpPr/>
        <p:nvPr/>
      </p:nvGrpSpPr>
      <p:grpSpPr>
        <a:xfrm>
          <a:off x="0" y="0"/>
          <a:ext cx="0" cy="0"/>
          <a:chOff x="0" y="0"/>
          <a:chExt cx="0" cy="0"/>
        </a:xfrm>
      </p:grpSpPr>
      <p:sp>
        <p:nvSpPr>
          <p:cNvPr id="4" name="Rectangle 3"/>
          <p:cNvSpPr/>
          <p:nvPr userDrawn="1"/>
        </p:nvSpPr>
        <p:spPr bwMode="auto">
          <a:xfrm>
            <a:off x="-29142" y="-109291"/>
            <a:ext cx="12188825" cy="6858000"/>
          </a:xfrm>
          <a:prstGeom prst="rect">
            <a:avLst/>
          </a:prstGeom>
          <a:solidFill>
            <a:schemeClr val="bg1"/>
          </a:solidFill>
          <a:ln w="12700" cap="flat" cmpd="sng" algn="ctr">
            <a:noFill/>
            <a:prstDash val="solid"/>
            <a:round/>
            <a:headEnd type="none" w="med" len="med"/>
            <a:tailEnd type="none" w="med" len="med"/>
          </a:ln>
          <a:effectLst/>
        </p:spPr>
        <p:txBody>
          <a:bodyPr vert="horz" wrap="none" lIns="91392" tIns="45696" rIns="91392" bIns="45696" numCol="1" rtlCol="0" anchor="ctr" anchorCtr="0" compatLnSpc="1">
            <a:prstTxWarp prst="textNoShape">
              <a:avLst/>
            </a:prstTxWarp>
            <a:noAutofit/>
          </a:bodyPr>
          <a:lstStyle/>
          <a:p>
            <a:pPr marL="0" marR="0" indent="0" algn="ctr" defTabSz="913852" rtl="0" eaLnBrk="1" fontAlgn="base" latinLnBrk="0" hangingPunct="1">
              <a:lnSpc>
                <a:spcPct val="100000"/>
              </a:lnSpc>
              <a:spcBef>
                <a:spcPct val="50000"/>
              </a:spcBef>
              <a:spcAft>
                <a:spcPct val="0"/>
              </a:spcAft>
              <a:buClrTx/>
              <a:buSzPct val="130000"/>
              <a:buFontTx/>
              <a:buNone/>
              <a:tabLst/>
            </a:pPr>
            <a:endParaRPr kumimoji="0" lang="en-US" sz="2398" b="0" i="1" u="none" strike="noStrike" cap="none" normalizeH="0" baseline="0">
              <a:ln>
                <a:noFill/>
              </a:ln>
              <a:solidFill>
                <a:schemeClr val="tx1"/>
              </a:solidFill>
              <a:effectLst/>
              <a:latin typeface="Arial" charset="0"/>
            </a:endParaRPr>
          </a:p>
        </p:txBody>
      </p:sp>
      <p:sp>
        <p:nvSpPr>
          <p:cNvPr id="2" name="Title 1"/>
          <p:cNvSpPr>
            <a:spLocks noGrp="1"/>
          </p:cNvSpPr>
          <p:nvPr>
            <p:ph type="title" hasCustomPrompt="1"/>
          </p:nvPr>
        </p:nvSpPr>
        <p:spPr>
          <a:xfrm>
            <a:off x="824216" y="1872352"/>
            <a:ext cx="6555592" cy="1200329"/>
          </a:xfrm>
          <a:prstGeom prst="rect">
            <a:avLst/>
          </a:prstGeom>
        </p:spPr>
        <p:txBody>
          <a:bodyPr anchor="t"/>
          <a:lstStyle>
            <a:lvl1pPr>
              <a:defRPr sz="3998" b="1">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2"/>
          <a:stretch>
            <a:fillRect/>
          </a:stretch>
        </p:blipFill>
        <p:spPr>
          <a:xfrm>
            <a:off x="239711" y="255589"/>
            <a:ext cx="2500315" cy="833439"/>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00551" y="3870649"/>
            <a:ext cx="7788275" cy="3003550"/>
          </a:xfrm>
          <a:prstGeom prst="rect">
            <a:avLst/>
          </a:prstGeom>
        </p:spPr>
      </p:pic>
    </p:spTree>
    <p:extLst>
      <p:ext uri="{BB962C8B-B14F-4D97-AF65-F5344CB8AC3E}">
        <p14:creationId xmlns:p14="http://schemas.microsoft.com/office/powerpoint/2010/main" val="1154855726"/>
      </p:ext>
    </p:extLst>
  </p:cSld>
  <p:clrMapOvr>
    <a:masterClrMapping/>
  </p:clrMapOvr>
  <p:extLst>
    <p:ext uri="{DCECCB84-F9BA-43D5-87BE-67443E8EF086}">
      <p15:sldGuideLst xmlns:p15="http://schemas.microsoft.com/office/powerpoint/2012/main">
        <p15:guide id="2" pos="573">
          <p15:clr>
            <a:srgbClr val="FBAE40"/>
          </p15:clr>
        </p15:guide>
        <p15:guide id="3" orient="horz" pos="1162">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322A7847-7B79-4F35-B419-C5D8420A5E84}" type="datetime1">
              <a:rPr lang="en-US" smtClean="0"/>
              <a:t>5/4/2023</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r>
              <a:rPr lang="en-US"/>
              <a:t>Dr Ganesh Neelakanta Iyer</a:t>
            </a: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1629043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6271BCBE-3CC3-4F6A-A196-527104272782}" type="datetime1">
              <a:rPr lang="en-US" smtClean="0"/>
              <a:t>5/4/2023</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911FFCA4-3AFD-40DB-8FC2-7CA3EA43182C}" type="datetime1">
              <a:rPr lang="en-US" smtClean="0"/>
              <a:t>5/4/2023</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20BEE883-E0BB-469B-9AEB-A02B4BD9015C}" type="datetime1">
              <a:rPr lang="en-US" smtClean="0"/>
              <a:t>5/4/2023</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E02D5B-C819-4CF1-B461-CB5F8A1FB866}" type="datetime1">
              <a:rPr lang="en-US" smtClean="0"/>
              <a:t>5/4/2023</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Dr</a:t>
            </a:r>
            <a:r>
              <a:rPr lang="en-US" dirty="0"/>
              <a:t> Ganesh </a:t>
            </a:r>
            <a:r>
              <a:rPr lang="en-US" dirty="0" err="1"/>
              <a:t>Neelakanta</a:t>
            </a:r>
            <a:r>
              <a:rPr lang="en-US" dirty="0"/>
              <a:t> </a:t>
            </a:r>
            <a:r>
              <a:rPr lang="en-US" dirty="0" err="1"/>
              <a:t>Iyer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74A398-0DF7-4033-A0C6-5B1DF5D864F6}" type="datetime1">
              <a:rPr lang="en-US" smtClean="0">
                <a:solidFill>
                  <a:prstClr val="black">
                    <a:tint val="75000"/>
                  </a:prstClr>
                </a:solidFill>
              </a:rPr>
              <a:t>5/4/2023</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5898037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7" r:id="rId18"/>
    <p:sldLayoutId id="2147483689" r:id="rId19"/>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0.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0.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0.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0.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0.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0.xml.rels><?xml version="1.0" encoding="UTF-8" standalone="yes"?>
<Relationships xmlns="http://schemas.openxmlformats.org/package/2006/relationships"><Relationship Id="rId3" Type="http://schemas.openxmlformats.org/officeDocument/2006/relationships/hyperlink" Target="https://www.veracode.com/directory/owasp-top-10" TargetMode="External"/><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7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0.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0.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0.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8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8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8.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0.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58464" y="1857658"/>
            <a:ext cx="9331748" cy="1482442"/>
          </a:xfrm>
        </p:spPr>
        <p:txBody>
          <a:bodyPr>
            <a:normAutofit/>
          </a:bodyPr>
          <a:lstStyle/>
          <a:p>
            <a:r>
              <a:rPr lang="en-US" sz="4350" dirty="0">
                <a:latin typeface="Arial"/>
                <a:cs typeface="Arial"/>
              </a:rPr>
              <a:t>19CSE314</a:t>
            </a:r>
            <a:br>
              <a:rPr lang="en-US" sz="4350" dirty="0"/>
            </a:br>
            <a:r>
              <a:rPr lang="en-US" sz="4350" dirty="0">
                <a:latin typeface="Arial"/>
                <a:cs typeface="Arial"/>
              </a:rPr>
              <a:t>Software Engineering</a:t>
            </a:r>
          </a:p>
        </p:txBody>
      </p:sp>
      <p:sp>
        <p:nvSpPr>
          <p:cNvPr id="7" name="Subtitle 6"/>
          <p:cNvSpPr>
            <a:spLocks noGrp="1"/>
          </p:cNvSpPr>
          <p:nvPr>
            <p:ph type="subTitle" idx="1"/>
          </p:nvPr>
        </p:nvSpPr>
        <p:spPr>
          <a:xfrm>
            <a:off x="1827212" y="3276600"/>
            <a:ext cx="5479648" cy="723098"/>
          </a:xfrm>
        </p:spPr>
        <p:txBody>
          <a:bodyPr>
            <a:normAutofit/>
          </a:bodyPr>
          <a:lstStyle/>
          <a:p>
            <a:r>
              <a:rPr lang="en-US" dirty="0"/>
              <a:t>Testing strategies and tactics</a:t>
            </a:r>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E" dirty="0"/>
              <a:t>Software testing steps</a:t>
            </a:r>
          </a:p>
        </p:txBody>
      </p:sp>
      <p:pic>
        <p:nvPicPr>
          <p:cNvPr id="6" name="Content Placeholder 5"/>
          <p:cNvPicPr>
            <a:picLocks noGrp="1" noChangeAspect="1"/>
          </p:cNvPicPr>
          <p:nvPr>
            <p:ph idx="1"/>
          </p:nvPr>
        </p:nvPicPr>
        <p:blipFill>
          <a:blip r:embed="rId2"/>
          <a:stretch>
            <a:fillRect/>
          </a:stretch>
        </p:blipFill>
        <p:spPr>
          <a:xfrm>
            <a:off x="1838267" y="1600200"/>
            <a:ext cx="8512291" cy="4525963"/>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10</a:t>
            </a:fld>
            <a:endParaRPr lang="en-US">
              <a:solidFill>
                <a:prstClr val="black">
                  <a:tint val="75000"/>
                </a:prstClr>
              </a:solidFill>
            </a:endParaRPr>
          </a:p>
        </p:txBody>
      </p:sp>
    </p:spTree>
    <p:extLst>
      <p:ext uri="{BB962C8B-B14F-4D97-AF65-F5344CB8AC3E}">
        <p14:creationId xmlns:p14="http://schemas.microsoft.com/office/powerpoint/2010/main" val="616140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Strategic Issues</a:t>
            </a:r>
          </a:p>
        </p:txBody>
      </p:sp>
      <p:sp>
        <p:nvSpPr>
          <p:cNvPr id="3" name="Content Placeholder 2"/>
          <p:cNvSpPr>
            <a:spLocks noGrp="1"/>
          </p:cNvSpPr>
          <p:nvPr>
            <p:ph idx="1"/>
          </p:nvPr>
        </p:nvSpPr>
        <p:spPr/>
        <p:txBody>
          <a:bodyPr>
            <a:normAutofit fontScale="77500" lnSpcReduction="20000"/>
          </a:bodyPr>
          <a:lstStyle/>
          <a:p>
            <a:r>
              <a:rPr lang="en-US" dirty="0"/>
              <a:t>specify product requirements in a quantifiable manner long before testing commences</a:t>
            </a:r>
          </a:p>
          <a:p>
            <a:r>
              <a:rPr lang="en-US" dirty="0"/>
              <a:t>state testing objectives explicitly</a:t>
            </a:r>
          </a:p>
          <a:p>
            <a:r>
              <a:rPr lang="en-US" dirty="0"/>
              <a:t>Understand the users of the software and develop a profile for each user category, </a:t>
            </a:r>
          </a:p>
          <a:p>
            <a:r>
              <a:rPr lang="en-US" dirty="0"/>
              <a:t>Develop a testing plan that emphasizes “rapid cycle testing,” </a:t>
            </a:r>
          </a:p>
          <a:p>
            <a:r>
              <a:rPr lang="en-US" dirty="0"/>
              <a:t>build “robust” software that is designed to test itself </a:t>
            </a:r>
          </a:p>
          <a:p>
            <a:r>
              <a:rPr lang="en-US" dirty="0"/>
              <a:t>use effective technical reviews as a filter prior to testing</a:t>
            </a:r>
          </a:p>
          <a:p>
            <a:r>
              <a:rPr lang="en-US" dirty="0"/>
              <a:t>Conduct technical reviews to assess the test strategy and test cases themselves, and </a:t>
            </a:r>
          </a:p>
          <a:p>
            <a:r>
              <a:rPr lang="en-US" dirty="0"/>
              <a:t>develop a continuous improvement approach (Chapter 37) for the testing process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11</a:t>
            </a:fld>
            <a:endParaRPr lang="en-US">
              <a:solidFill>
                <a:prstClr val="black">
                  <a:tint val="75000"/>
                </a:prstClr>
              </a:solidFill>
            </a:endParaRPr>
          </a:p>
        </p:txBody>
      </p:sp>
    </p:spTree>
    <p:extLst>
      <p:ext uri="{BB962C8B-B14F-4D97-AF65-F5344CB8AC3E}">
        <p14:creationId xmlns:p14="http://schemas.microsoft.com/office/powerpoint/2010/main" val="3500361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a:t>Test Strategies for conventional software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481046885"/>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12</a:t>
            </a:fld>
            <a:endParaRPr lang="en-US">
              <a:solidFill>
                <a:prstClr val="black">
                  <a:tint val="75000"/>
                </a:prstClr>
              </a:solidFill>
            </a:endParaRPr>
          </a:p>
        </p:txBody>
      </p:sp>
    </p:spTree>
    <p:extLst>
      <p:ext uri="{BB962C8B-B14F-4D97-AF65-F5344CB8AC3E}">
        <p14:creationId xmlns:p14="http://schemas.microsoft.com/office/powerpoint/2010/main" val="1834381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Unit Testing</a:t>
            </a:r>
          </a:p>
        </p:txBody>
      </p:sp>
      <p:sp>
        <p:nvSpPr>
          <p:cNvPr id="3" name="Content Placeholder 2"/>
          <p:cNvSpPr>
            <a:spLocks noGrp="1"/>
          </p:cNvSpPr>
          <p:nvPr>
            <p:ph idx="1"/>
          </p:nvPr>
        </p:nvSpPr>
        <p:spPr>
          <a:xfrm>
            <a:off x="3960812" y="1512673"/>
            <a:ext cx="8100669" cy="4964327"/>
          </a:xfrm>
        </p:spPr>
        <p:txBody>
          <a:bodyPr>
            <a:normAutofit fontScale="77500" lnSpcReduction="20000"/>
          </a:bodyPr>
          <a:lstStyle/>
          <a:p>
            <a:r>
              <a:rPr lang="en-US" i="1" dirty="0"/>
              <a:t>Unit testing </a:t>
            </a:r>
            <a:r>
              <a:rPr lang="en-US" dirty="0"/>
              <a:t>focuses verification effort on the smallest unit of software design— the software component or module</a:t>
            </a:r>
          </a:p>
          <a:p>
            <a:r>
              <a:rPr lang="en-US" dirty="0"/>
              <a:t>Using the component-level design description as a guide, important control paths are tested to uncover errors within the boundary of the module</a:t>
            </a:r>
          </a:p>
          <a:p>
            <a:r>
              <a:rPr lang="en-US" dirty="0"/>
              <a:t>The relative complexity of tests and the errors those tests uncover is limited by the constrained scope established for unit testing</a:t>
            </a:r>
          </a:p>
          <a:p>
            <a:r>
              <a:rPr lang="en-US" dirty="0"/>
              <a:t>The unit test focuses on the internal processing logic and data structures within the boundaries of a component</a:t>
            </a:r>
          </a:p>
          <a:p>
            <a:r>
              <a:rPr lang="en-US" dirty="0"/>
              <a:t>This type of testing can be conducted in parallel for </a:t>
            </a:r>
            <a:r>
              <a:rPr lang="en-IE" dirty="0"/>
              <a:t>multiple components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13</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0" y="1038680"/>
            <a:ext cx="4067175" cy="5295900"/>
          </a:xfrm>
          <a:prstGeom prst="rect">
            <a:avLst/>
          </a:prstGeom>
        </p:spPr>
      </p:pic>
    </p:spTree>
    <p:extLst>
      <p:ext uri="{BB962C8B-B14F-4D97-AF65-F5344CB8AC3E}">
        <p14:creationId xmlns:p14="http://schemas.microsoft.com/office/powerpoint/2010/main" val="25308513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Unit test environment</a:t>
            </a:r>
          </a:p>
        </p:txBody>
      </p:sp>
      <p:sp>
        <p:nvSpPr>
          <p:cNvPr id="3" name="Content Placeholder 2"/>
          <p:cNvSpPr>
            <a:spLocks noGrp="1"/>
          </p:cNvSpPr>
          <p:nvPr>
            <p:ph idx="1"/>
          </p:nvPr>
        </p:nvSpPr>
        <p:spPr>
          <a:xfrm>
            <a:off x="6551612" y="1586707"/>
            <a:ext cx="5408771" cy="4525963"/>
          </a:xfrm>
        </p:spPr>
        <p:txBody>
          <a:bodyPr>
            <a:normAutofit fontScale="92500" lnSpcReduction="20000"/>
          </a:bodyPr>
          <a:lstStyle/>
          <a:p>
            <a:r>
              <a:rPr lang="en-US" dirty="0"/>
              <a:t>In most applications a </a:t>
            </a:r>
            <a:r>
              <a:rPr lang="en-US" i="1" dirty="0"/>
              <a:t>driver </a:t>
            </a:r>
            <a:r>
              <a:rPr lang="en-US" dirty="0"/>
              <a:t>is nothing more than a “main program” that accepts test-case data, passes such data to the component (to be tested), and prints relevant results</a:t>
            </a:r>
          </a:p>
          <a:p>
            <a:r>
              <a:rPr lang="en-US" i="1" dirty="0"/>
              <a:t>Stubs </a:t>
            </a:r>
            <a:r>
              <a:rPr lang="en-US" dirty="0"/>
              <a:t>serve to replace modules that are subordinate (invoked by) the component to be tested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14</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227012" y="1207862"/>
            <a:ext cx="6096000" cy="5524500"/>
          </a:xfrm>
          <a:prstGeom prst="rect">
            <a:avLst/>
          </a:prstGeom>
        </p:spPr>
      </p:pic>
    </p:spTree>
    <p:extLst>
      <p:ext uri="{BB962C8B-B14F-4D97-AF65-F5344CB8AC3E}">
        <p14:creationId xmlns:p14="http://schemas.microsoft.com/office/powerpoint/2010/main" val="6991680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Integration Testing</a:t>
            </a:r>
          </a:p>
        </p:txBody>
      </p:sp>
      <p:sp>
        <p:nvSpPr>
          <p:cNvPr id="3" name="Content Placeholder 2"/>
          <p:cNvSpPr>
            <a:spLocks noGrp="1"/>
          </p:cNvSpPr>
          <p:nvPr>
            <p:ph idx="1"/>
          </p:nvPr>
        </p:nvSpPr>
        <p:spPr/>
        <p:txBody>
          <a:bodyPr/>
          <a:lstStyle/>
          <a:p>
            <a:r>
              <a:rPr lang="en-US" dirty="0"/>
              <a:t>Integration testing is a systematic technique for constructing the software architecture while at the same time conducting tests to uncover errors associated with interfacing</a:t>
            </a:r>
          </a:p>
          <a:p>
            <a:r>
              <a:rPr lang="en-US" dirty="0"/>
              <a:t>The objective is to take unit-tested components and build a program structure that has been dictated by design</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15</a:t>
            </a:fld>
            <a:endParaRPr lang="en-US">
              <a:solidFill>
                <a:prstClr val="black">
                  <a:tint val="75000"/>
                </a:prstClr>
              </a:solidFill>
            </a:endParaRPr>
          </a:p>
        </p:txBody>
      </p:sp>
    </p:spTree>
    <p:extLst>
      <p:ext uri="{BB962C8B-B14F-4D97-AF65-F5344CB8AC3E}">
        <p14:creationId xmlns:p14="http://schemas.microsoft.com/office/powerpoint/2010/main" val="2246447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a:t>Top down Integration</a:t>
            </a:r>
            <a:br>
              <a:rPr lang="en-IE" dirty="0"/>
            </a:br>
            <a:r>
              <a:rPr lang="en-IE" sz="2700" dirty="0"/>
              <a:t>Depth first vs breadth first integration</a:t>
            </a:r>
            <a:endParaRPr lang="en-IE" dirty="0"/>
          </a:p>
        </p:txBody>
      </p:sp>
      <p:pic>
        <p:nvPicPr>
          <p:cNvPr id="6" name="Content Placeholder 5"/>
          <p:cNvPicPr>
            <a:picLocks noGrp="1" noChangeAspect="1"/>
          </p:cNvPicPr>
          <p:nvPr>
            <p:ph idx="1"/>
          </p:nvPr>
        </p:nvPicPr>
        <p:blipFill>
          <a:blip r:embed="rId2"/>
          <a:stretch>
            <a:fillRect/>
          </a:stretch>
        </p:blipFill>
        <p:spPr>
          <a:xfrm>
            <a:off x="2733329" y="1600200"/>
            <a:ext cx="6722167" cy="4525963"/>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16</a:t>
            </a:fld>
            <a:endParaRPr lang="en-US">
              <a:solidFill>
                <a:prstClr val="black">
                  <a:tint val="75000"/>
                </a:prstClr>
              </a:solidFill>
            </a:endParaRPr>
          </a:p>
        </p:txBody>
      </p:sp>
    </p:spTree>
    <p:extLst>
      <p:ext uri="{BB962C8B-B14F-4D97-AF65-F5344CB8AC3E}">
        <p14:creationId xmlns:p14="http://schemas.microsoft.com/office/powerpoint/2010/main" val="23516965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Bottom Up Integration</a:t>
            </a:r>
          </a:p>
        </p:txBody>
      </p:sp>
      <p:pic>
        <p:nvPicPr>
          <p:cNvPr id="6" name="Content Placeholder 5"/>
          <p:cNvPicPr>
            <a:picLocks noGrp="1" noChangeAspect="1"/>
          </p:cNvPicPr>
          <p:nvPr>
            <p:ph idx="1"/>
          </p:nvPr>
        </p:nvPicPr>
        <p:blipFill>
          <a:blip r:embed="rId2"/>
          <a:stretch>
            <a:fillRect/>
          </a:stretch>
        </p:blipFill>
        <p:spPr>
          <a:xfrm>
            <a:off x="2651756" y="1600200"/>
            <a:ext cx="6885312" cy="4525963"/>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17</a:t>
            </a:fld>
            <a:endParaRPr lang="en-US">
              <a:solidFill>
                <a:prstClr val="black">
                  <a:tint val="75000"/>
                </a:prstClr>
              </a:solidFill>
            </a:endParaRPr>
          </a:p>
        </p:txBody>
      </p:sp>
    </p:spTree>
    <p:extLst>
      <p:ext uri="{BB962C8B-B14F-4D97-AF65-F5344CB8AC3E}">
        <p14:creationId xmlns:p14="http://schemas.microsoft.com/office/powerpoint/2010/main" val="1126384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Regression Testing</a:t>
            </a:r>
          </a:p>
        </p:txBody>
      </p:sp>
      <p:sp>
        <p:nvSpPr>
          <p:cNvPr id="3" name="Content Placeholder 2"/>
          <p:cNvSpPr>
            <a:spLocks noGrp="1"/>
          </p:cNvSpPr>
          <p:nvPr>
            <p:ph idx="1"/>
          </p:nvPr>
        </p:nvSpPr>
        <p:spPr/>
        <p:txBody>
          <a:bodyPr>
            <a:normAutofit fontScale="77500" lnSpcReduction="20000"/>
          </a:bodyPr>
          <a:lstStyle/>
          <a:p>
            <a:r>
              <a:rPr lang="en-US" dirty="0"/>
              <a:t>Each time a new module is added as part of integration testing, the software changes</a:t>
            </a:r>
          </a:p>
          <a:p>
            <a:r>
              <a:rPr lang="en-US" dirty="0"/>
              <a:t>New data flow paths are established, new I/O may occur, and new control logic is invoked</a:t>
            </a:r>
          </a:p>
          <a:p>
            <a:r>
              <a:rPr lang="en-US" dirty="0"/>
              <a:t>Side effects associated with these changes may cause problems with functions that previously worked flawlessly</a:t>
            </a:r>
          </a:p>
          <a:p>
            <a:r>
              <a:rPr lang="en-US" dirty="0"/>
              <a:t>In the context of an integration test strategy, regression testing is the </a:t>
            </a:r>
            <a:r>
              <a:rPr lang="en-US" dirty="0" err="1"/>
              <a:t>reexecution</a:t>
            </a:r>
            <a:r>
              <a:rPr lang="en-US" dirty="0"/>
              <a:t> of some subset of tests that have already been conducted to ensure that changes have not propagated unintended side effects</a:t>
            </a:r>
          </a:p>
          <a:p>
            <a:r>
              <a:rPr lang="en-US" dirty="0"/>
              <a:t>Regression testing helps to ensure that changes (due to testing or for other reasons) do not introduce unintended behavior or additional errors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18</a:t>
            </a:fld>
            <a:endParaRPr lang="en-US">
              <a:solidFill>
                <a:prstClr val="black">
                  <a:tint val="75000"/>
                </a:prstClr>
              </a:solidFill>
            </a:endParaRPr>
          </a:p>
        </p:txBody>
      </p:sp>
    </p:spTree>
    <p:extLst>
      <p:ext uri="{BB962C8B-B14F-4D97-AF65-F5344CB8AC3E}">
        <p14:creationId xmlns:p14="http://schemas.microsoft.com/office/powerpoint/2010/main" val="2575669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Regression Testing</a:t>
            </a:r>
          </a:p>
        </p:txBody>
      </p:sp>
      <p:sp>
        <p:nvSpPr>
          <p:cNvPr id="3" name="Content Placeholder 2"/>
          <p:cNvSpPr>
            <a:spLocks noGrp="1"/>
          </p:cNvSpPr>
          <p:nvPr>
            <p:ph idx="1"/>
          </p:nvPr>
        </p:nvSpPr>
        <p:spPr/>
        <p:txBody>
          <a:bodyPr>
            <a:normAutofit/>
          </a:bodyPr>
          <a:lstStyle/>
          <a:p>
            <a:r>
              <a:rPr lang="en-US" dirty="0"/>
              <a:t>The </a:t>
            </a:r>
            <a:r>
              <a:rPr lang="en-US" i="1" dirty="0"/>
              <a:t>regression test suite </a:t>
            </a:r>
            <a:r>
              <a:rPr lang="en-US" dirty="0"/>
              <a:t>(the subset of tests to be executed) contains three different classes of test cases:</a:t>
            </a:r>
          </a:p>
          <a:p>
            <a:pPr lvl="1"/>
            <a:r>
              <a:rPr lang="en-US" dirty="0"/>
              <a:t>A representative sample of tests that will exercise all software functions.</a:t>
            </a:r>
          </a:p>
          <a:p>
            <a:pPr lvl="1"/>
            <a:r>
              <a:rPr lang="en-US" dirty="0"/>
              <a:t>Additional tests that focus on software functions that are likely to be affected </a:t>
            </a:r>
            <a:r>
              <a:rPr lang="en-IE" dirty="0"/>
              <a:t>by the change</a:t>
            </a:r>
          </a:p>
          <a:p>
            <a:pPr lvl="1"/>
            <a:r>
              <a:rPr lang="en-US" dirty="0"/>
              <a:t>Tests that focus on the software components that have been changed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19</a:t>
            </a:fld>
            <a:endParaRPr lang="en-US">
              <a:solidFill>
                <a:prstClr val="black">
                  <a:tint val="75000"/>
                </a:prstClr>
              </a:solidFill>
            </a:endParaRPr>
          </a:p>
        </p:txBody>
      </p:sp>
    </p:spTree>
    <p:extLst>
      <p:ext uri="{BB962C8B-B14F-4D97-AF65-F5344CB8AC3E}">
        <p14:creationId xmlns:p14="http://schemas.microsoft.com/office/powerpoint/2010/main" val="3029181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r>
              <a:rPr lang="en-US" dirty="0"/>
              <a:t>Testing strategies and tactics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22,23,25,26 </a:t>
            </a:r>
            <a:endParaRPr lang="en-US" sz="2800" dirty="0"/>
          </a:p>
        </p:txBody>
      </p:sp>
      <p:sp>
        <p:nvSpPr>
          <p:cNvPr id="3" name="Slide Number Placeholder 2"/>
          <p:cNvSpPr>
            <a:spLocks noGrp="1"/>
          </p:cNvSpPr>
          <p:nvPr>
            <p:ph type="sldNum" sz="quarter" idx="12"/>
          </p:nvPr>
        </p:nvSpPr>
        <p:spPr/>
        <p:txBody>
          <a:bodyPr/>
          <a:lstStyle/>
          <a:p>
            <a:pPr>
              <a:defRPr/>
            </a:pPr>
            <a:fld id="{0305480B-CF44-43E0-BA3C-9111DD65D2C5}" type="slidenum">
              <a:rPr lang="en-US" smtClean="0"/>
              <a:pPr>
                <a:defRPr/>
              </a:pPr>
              <a:t>2</a:t>
            </a:fld>
            <a:endParaRPr lang="en-US"/>
          </a:p>
        </p:txBody>
      </p:sp>
    </p:spTree>
    <p:extLst>
      <p:ext uri="{BB962C8B-B14F-4D97-AF65-F5344CB8AC3E}">
        <p14:creationId xmlns:p14="http://schemas.microsoft.com/office/powerpoint/2010/main" val="1138855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Smoke Testing</a:t>
            </a:r>
          </a:p>
        </p:txBody>
      </p:sp>
      <p:sp>
        <p:nvSpPr>
          <p:cNvPr id="3" name="Content Placeholder 2"/>
          <p:cNvSpPr>
            <a:spLocks noGrp="1"/>
          </p:cNvSpPr>
          <p:nvPr>
            <p:ph idx="1"/>
          </p:nvPr>
        </p:nvSpPr>
        <p:spPr/>
        <p:txBody>
          <a:bodyPr>
            <a:normAutofit fontScale="92500" lnSpcReduction="10000"/>
          </a:bodyPr>
          <a:lstStyle/>
          <a:p>
            <a:r>
              <a:rPr lang="en-US" dirty="0"/>
              <a:t>Smoke testing is an integration testing approach that is commonly used when product software is developed</a:t>
            </a:r>
          </a:p>
          <a:p>
            <a:r>
              <a:rPr lang="en-US" dirty="0"/>
              <a:t>It encompasses the following activities:</a:t>
            </a:r>
          </a:p>
          <a:p>
            <a:pPr lvl="1"/>
            <a:r>
              <a:rPr lang="en-US" dirty="0"/>
              <a:t>Software components that have been translated into code are integrated into a build</a:t>
            </a:r>
          </a:p>
          <a:p>
            <a:pPr lvl="1"/>
            <a:r>
              <a:rPr lang="en-US" dirty="0"/>
              <a:t>A series of tests is designed to expose errors that will keep the build from properly performing its function </a:t>
            </a:r>
          </a:p>
          <a:p>
            <a:pPr lvl="1"/>
            <a:r>
              <a:rPr lang="en-US" dirty="0"/>
              <a:t>The build is integrated with other builds, and the entire product (in its current form) is smoke tested daily</a:t>
            </a:r>
          </a:p>
          <a:p>
            <a:r>
              <a:rPr lang="en-US" dirty="0"/>
              <a:t>The integration approach may be top down or bottom up</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20</a:t>
            </a:fld>
            <a:endParaRPr lang="en-US">
              <a:solidFill>
                <a:prstClr val="black">
                  <a:tint val="75000"/>
                </a:prstClr>
              </a:solidFill>
            </a:endParaRPr>
          </a:p>
        </p:txBody>
      </p:sp>
    </p:spTree>
    <p:extLst>
      <p:ext uri="{BB962C8B-B14F-4D97-AF65-F5344CB8AC3E}">
        <p14:creationId xmlns:p14="http://schemas.microsoft.com/office/powerpoint/2010/main" val="2819639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Benefits of Smoke Tests</a:t>
            </a:r>
          </a:p>
        </p:txBody>
      </p:sp>
      <p:sp>
        <p:nvSpPr>
          <p:cNvPr id="3" name="Content Placeholder 2"/>
          <p:cNvSpPr>
            <a:spLocks noGrp="1"/>
          </p:cNvSpPr>
          <p:nvPr>
            <p:ph idx="1"/>
          </p:nvPr>
        </p:nvSpPr>
        <p:spPr/>
        <p:txBody>
          <a:bodyPr>
            <a:normAutofit fontScale="70000" lnSpcReduction="20000"/>
          </a:bodyPr>
          <a:lstStyle/>
          <a:p>
            <a:r>
              <a:rPr lang="en-US" i="1" dirty="0"/>
              <a:t>Integration risk is minimized</a:t>
            </a:r>
          </a:p>
          <a:p>
            <a:pPr lvl="1"/>
            <a:r>
              <a:rPr lang="en-US" dirty="0"/>
              <a:t>Because smoke tests are conducted daily, incompatibilities and other show-stopper errors are uncovered early, thereby reducing the likelihood of serious schedule impact when errors </a:t>
            </a:r>
            <a:r>
              <a:rPr lang="en-IE" dirty="0"/>
              <a:t>are uncovered</a:t>
            </a:r>
          </a:p>
          <a:p>
            <a:r>
              <a:rPr lang="en-US" i="1" dirty="0"/>
              <a:t>The quality of the end product is improved</a:t>
            </a:r>
          </a:p>
          <a:p>
            <a:pPr lvl="1"/>
            <a:r>
              <a:rPr lang="en-US" dirty="0"/>
              <a:t>Because the approach is construction (integration) oriented, smoke testing is likely to uncover functional errors as well as architectural and component-level design errors. If these errors are corrected early, better product quality will </a:t>
            </a:r>
            <a:r>
              <a:rPr lang="en-IE" dirty="0"/>
              <a:t>result.</a:t>
            </a:r>
          </a:p>
          <a:p>
            <a:r>
              <a:rPr lang="en-US" i="1" dirty="0"/>
              <a:t>Error diagnosis and correction are simplified</a:t>
            </a:r>
          </a:p>
          <a:p>
            <a:pPr lvl="1"/>
            <a:r>
              <a:rPr lang="en-US" dirty="0"/>
              <a:t>Like all integration testing approaches, errors uncovered during smoke testing are likely to be associated with “new software increments”</a:t>
            </a:r>
          </a:p>
          <a:p>
            <a:r>
              <a:rPr lang="en-US" i="1" dirty="0"/>
              <a:t>Progress is easier to assess</a:t>
            </a:r>
          </a:p>
          <a:p>
            <a:pPr lvl="1"/>
            <a:r>
              <a:rPr lang="en-US" dirty="0"/>
              <a:t>With each passing day, more of the software has been integrated and more has been demonstrated to work. This improves team morale and gives managers a good indication that progress is </a:t>
            </a:r>
            <a:r>
              <a:rPr lang="en-IE" dirty="0"/>
              <a:t>being made.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21</a:t>
            </a:fld>
            <a:endParaRPr lang="en-US">
              <a:solidFill>
                <a:prstClr val="black">
                  <a:tint val="75000"/>
                </a:prstClr>
              </a:solidFill>
            </a:endParaRPr>
          </a:p>
        </p:txBody>
      </p:sp>
    </p:spTree>
    <p:extLst>
      <p:ext uri="{BB962C8B-B14F-4D97-AF65-F5344CB8AC3E}">
        <p14:creationId xmlns:p14="http://schemas.microsoft.com/office/powerpoint/2010/main" val="128773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 strategies for web apps</a:t>
            </a:r>
          </a:p>
        </p:txBody>
      </p:sp>
      <p:sp>
        <p:nvSpPr>
          <p:cNvPr id="3" name="Content Placeholder 2"/>
          <p:cNvSpPr>
            <a:spLocks noGrp="1"/>
          </p:cNvSpPr>
          <p:nvPr>
            <p:ph idx="1"/>
          </p:nvPr>
        </p:nvSpPr>
        <p:spPr/>
        <p:txBody>
          <a:bodyPr>
            <a:normAutofit fontScale="70000" lnSpcReduction="20000"/>
          </a:bodyPr>
          <a:lstStyle/>
          <a:p>
            <a:r>
              <a:rPr lang="en-US" dirty="0"/>
              <a:t>The content model for the </a:t>
            </a:r>
            <a:r>
              <a:rPr lang="en-US" dirty="0" err="1"/>
              <a:t>WebApp</a:t>
            </a:r>
            <a:r>
              <a:rPr lang="en-US" dirty="0"/>
              <a:t> is reviewed to uncover errors</a:t>
            </a:r>
          </a:p>
          <a:p>
            <a:r>
              <a:rPr lang="en-US" dirty="0"/>
              <a:t>The interface model is reviewed to ensure that all use cases can be accommodated.</a:t>
            </a:r>
          </a:p>
          <a:p>
            <a:r>
              <a:rPr lang="en-US" dirty="0"/>
              <a:t>The design model for the </a:t>
            </a:r>
            <a:r>
              <a:rPr lang="en-US" dirty="0" err="1"/>
              <a:t>WebApp</a:t>
            </a:r>
            <a:r>
              <a:rPr lang="en-US" dirty="0"/>
              <a:t> is reviewed to uncover navigation errors.</a:t>
            </a:r>
          </a:p>
          <a:p>
            <a:r>
              <a:rPr lang="en-US" dirty="0"/>
              <a:t>UI Testing </a:t>
            </a:r>
          </a:p>
          <a:p>
            <a:r>
              <a:rPr lang="en-US" dirty="0"/>
              <a:t>Each functional component is unit tested.</a:t>
            </a:r>
          </a:p>
          <a:p>
            <a:r>
              <a:rPr lang="en-US" dirty="0"/>
              <a:t>Navigation throughout the architecture is tested.</a:t>
            </a:r>
          </a:p>
          <a:p>
            <a:r>
              <a:rPr lang="en-US" dirty="0"/>
              <a:t>The </a:t>
            </a:r>
            <a:r>
              <a:rPr lang="en-US" dirty="0" err="1"/>
              <a:t>WebApp</a:t>
            </a:r>
            <a:r>
              <a:rPr lang="en-US" dirty="0"/>
              <a:t> is implemented in a variety of different environmental configurations and is tested for compatibility with each configuration</a:t>
            </a:r>
          </a:p>
          <a:p>
            <a:r>
              <a:rPr lang="en-US" dirty="0"/>
              <a:t>Security testing </a:t>
            </a:r>
          </a:p>
          <a:p>
            <a:r>
              <a:rPr lang="en-IE" dirty="0"/>
              <a:t>Performance testing </a:t>
            </a:r>
          </a:p>
          <a:p>
            <a:r>
              <a:rPr lang="en-US" dirty="0"/>
              <a:t>The </a:t>
            </a:r>
            <a:r>
              <a:rPr lang="en-US" dirty="0" err="1"/>
              <a:t>WebApp</a:t>
            </a:r>
            <a:r>
              <a:rPr lang="en-US" dirty="0"/>
              <a:t> is tested by a controlled and monitored population of end users. The results of their interaction with the system are evaluated for </a:t>
            </a:r>
            <a:r>
              <a:rPr lang="en-IE" dirty="0"/>
              <a:t>errors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22</a:t>
            </a:fld>
            <a:endParaRPr lang="en-US">
              <a:solidFill>
                <a:prstClr val="black">
                  <a:tint val="75000"/>
                </a:prstClr>
              </a:solidFill>
            </a:endParaRPr>
          </a:p>
        </p:txBody>
      </p:sp>
    </p:spTree>
    <p:extLst>
      <p:ext uri="{BB962C8B-B14F-4D97-AF65-F5344CB8AC3E}">
        <p14:creationId xmlns:p14="http://schemas.microsoft.com/office/powerpoint/2010/main" val="13665880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 strategies for mobile apps</a:t>
            </a:r>
          </a:p>
        </p:txBody>
      </p:sp>
      <p:sp>
        <p:nvSpPr>
          <p:cNvPr id="3" name="Content Placeholder 2"/>
          <p:cNvSpPr>
            <a:spLocks noGrp="1"/>
          </p:cNvSpPr>
          <p:nvPr>
            <p:ph idx="1"/>
          </p:nvPr>
        </p:nvSpPr>
        <p:spPr>
          <a:xfrm>
            <a:off x="609441" y="1600201"/>
            <a:ext cx="10969943" cy="4876799"/>
          </a:xfrm>
        </p:spPr>
        <p:txBody>
          <a:bodyPr>
            <a:normAutofit fontScale="85000" lnSpcReduction="20000"/>
          </a:bodyPr>
          <a:lstStyle/>
          <a:p>
            <a:r>
              <a:rPr lang="en-US" dirty="0"/>
              <a:t>User-experience testing </a:t>
            </a:r>
          </a:p>
          <a:p>
            <a:r>
              <a:rPr lang="en-US" dirty="0"/>
              <a:t>Device compatibility testing </a:t>
            </a:r>
          </a:p>
          <a:p>
            <a:r>
              <a:rPr lang="en-US" dirty="0"/>
              <a:t>Performance testing. Testers check nonfunctional requirements unique to mobile devices (e.g., download times, processor speed, storage capacity, power availability).</a:t>
            </a:r>
          </a:p>
          <a:p>
            <a:r>
              <a:rPr lang="en-US" dirty="0"/>
              <a:t>Connectivity testing. </a:t>
            </a:r>
          </a:p>
          <a:p>
            <a:r>
              <a:rPr lang="en-US" dirty="0"/>
              <a:t>Security testing</a:t>
            </a:r>
          </a:p>
          <a:p>
            <a:r>
              <a:rPr lang="en-US" dirty="0"/>
              <a:t>Testing-in-the-wild . The app is tested under realistic conditions on actual user devices in a variety of networking environments around the globe.</a:t>
            </a:r>
          </a:p>
          <a:p>
            <a:r>
              <a:rPr lang="en-US" dirty="0"/>
              <a:t>Certification testing. Testers ensure that the </a:t>
            </a:r>
            <a:r>
              <a:rPr lang="en-US" dirty="0" err="1"/>
              <a:t>MobileApp</a:t>
            </a:r>
            <a:r>
              <a:rPr lang="en-US" dirty="0"/>
              <a:t> meets the standards established by the app stores that will distribute it.</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23</a:t>
            </a:fld>
            <a:endParaRPr lang="en-US">
              <a:solidFill>
                <a:prstClr val="black">
                  <a:tint val="75000"/>
                </a:prstClr>
              </a:solidFill>
            </a:endParaRPr>
          </a:p>
        </p:txBody>
      </p:sp>
    </p:spTree>
    <p:extLst>
      <p:ext uri="{BB962C8B-B14F-4D97-AF65-F5344CB8AC3E}">
        <p14:creationId xmlns:p14="http://schemas.microsoft.com/office/powerpoint/2010/main" val="1029563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Validation Testing</a:t>
            </a:r>
          </a:p>
        </p:txBody>
      </p:sp>
      <p:sp>
        <p:nvSpPr>
          <p:cNvPr id="3" name="Content Placeholder 2"/>
          <p:cNvSpPr>
            <a:spLocks noGrp="1"/>
          </p:cNvSpPr>
          <p:nvPr>
            <p:ph idx="1"/>
          </p:nvPr>
        </p:nvSpPr>
        <p:spPr/>
        <p:txBody>
          <a:bodyPr/>
          <a:lstStyle/>
          <a:p>
            <a:r>
              <a:rPr lang="en-IE" dirty="0"/>
              <a:t>At the validation level, </a:t>
            </a:r>
            <a:r>
              <a:rPr lang="en-US" dirty="0"/>
              <a:t>the distinction between different software categories disappears</a:t>
            </a:r>
          </a:p>
          <a:p>
            <a:r>
              <a:rPr lang="en-US" dirty="0"/>
              <a:t>Testing focuses on user-visible actions and user-recognizable output </a:t>
            </a:r>
            <a:r>
              <a:rPr lang="en-IE" dirty="0"/>
              <a:t>from the system</a:t>
            </a:r>
          </a:p>
          <a:p>
            <a:r>
              <a:rPr lang="en-IE" dirty="0"/>
              <a:t>Validation Criteria along with user stories</a:t>
            </a:r>
          </a:p>
          <a:p>
            <a:r>
              <a:rPr lang="en-IE" dirty="0"/>
              <a:t>Alpha-beta testing</a:t>
            </a:r>
          </a:p>
          <a:p>
            <a:pPr lvl="1"/>
            <a:r>
              <a:rPr lang="en-IE" dirty="0"/>
              <a:t>Customer acceptance Testing</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24</a:t>
            </a:fld>
            <a:endParaRPr lang="en-US">
              <a:solidFill>
                <a:prstClr val="black">
                  <a:tint val="75000"/>
                </a:prstClr>
              </a:solidFill>
            </a:endParaRPr>
          </a:p>
        </p:txBody>
      </p:sp>
    </p:spTree>
    <p:extLst>
      <p:ext uri="{BB962C8B-B14F-4D97-AF65-F5344CB8AC3E}">
        <p14:creationId xmlns:p14="http://schemas.microsoft.com/office/powerpoint/2010/main" val="40063922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Discussion</a:t>
            </a:r>
          </a:p>
        </p:txBody>
      </p:sp>
      <p:sp>
        <p:nvSpPr>
          <p:cNvPr id="3" name="Content Placeholder 2"/>
          <p:cNvSpPr>
            <a:spLocks noGrp="1"/>
          </p:cNvSpPr>
          <p:nvPr>
            <p:ph idx="1"/>
          </p:nvPr>
        </p:nvSpPr>
        <p:spPr>
          <a:xfrm>
            <a:off x="579278" y="2590800"/>
            <a:ext cx="10969943" cy="2057399"/>
          </a:xfrm>
          <a:solidFill>
            <a:schemeClr val="accent3">
              <a:lumMod val="20000"/>
              <a:lumOff val="80000"/>
            </a:schemeClr>
          </a:solidFill>
        </p:spPr>
        <p:txBody>
          <a:bodyPr/>
          <a:lstStyle/>
          <a:p>
            <a:r>
              <a:rPr lang="en-US" dirty="0"/>
              <a:t>Who should perform the validation test—the software developer or the software user?</a:t>
            </a:r>
          </a:p>
          <a:p>
            <a:r>
              <a:rPr lang="en-US" dirty="0"/>
              <a:t>Justify your answer</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25</a:t>
            </a:fld>
            <a:endParaRPr lang="en-US">
              <a:solidFill>
                <a:prstClr val="black">
                  <a:tint val="75000"/>
                </a:prstClr>
              </a:solidFill>
            </a:endParaRPr>
          </a:p>
        </p:txBody>
      </p:sp>
    </p:spTree>
    <p:extLst>
      <p:ext uri="{BB962C8B-B14F-4D97-AF65-F5344CB8AC3E}">
        <p14:creationId xmlns:p14="http://schemas.microsoft.com/office/powerpoint/2010/main" val="26490486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System Testing</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443972166"/>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26</a:t>
            </a:fld>
            <a:endParaRPr lang="en-US">
              <a:solidFill>
                <a:prstClr val="black">
                  <a:tint val="75000"/>
                </a:prstClr>
              </a:solidFill>
            </a:endParaRPr>
          </a:p>
        </p:txBody>
      </p:sp>
    </p:spTree>
    <p:extLst>
      <p:ext uri="{BB962C8B-B14F-4D97-AF65-F5344CB8AC3E}">
        <p14:creationId xmlns:p14="http://schemas.microsoft.com/office/powerpoint/2010/main" val="4267369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Discussion</a:t>
            </a:r>
          </a:p>
        </p:txBody>
      </p:sp>
      <p:sp>
        <p:nvSpPr>
          <p:cNvPr id="3" name="Content Placeholder 2"/>
          <p:cNvSpPr>
            <a:spLocks noGrp="1"/>
          </p:cNvSpPr>
          <p:nvPr>
            <p:ph idx="1"/>
          </p:nvPr>
        </p:nvSpPr>
        <p:spPr>
          <a:xfrm>
            <a:off x="609441" y="2590800"/>
            <a:ext cx="10969943" cy="2057399"/>
          </a:xfrm>
          <a:solidFill>
            <a:schemeClr val="accent3">
              <a:lumMod val="20000"/>
              <a:lumOff val="80000"/>
            </a:schemeClr>
          </a:solidFill>
        </p:spPr>
        <p:txBody>
          <a:bodyPr>
            <a:normAutofit lnSpcReduction="10000"/>
          </a:bodyPr>
          <a:lstStyle/>
          <a:p>
            <a:r>
              <a:rPr lang="en-IE" dirty="0"/>
              <a:t>Identify a few non-functional tests to be performed for your project applications</a:t>
            </a:r>
          </a:p>
          <a:p>
            <a:pPr lvl="1"/>
            <a:r>
              <a:rPr lang="en-IE" dirty="0"/>
              <a:t>Identify types of non-functional tests</a:t>
            </a:r>
          </a:p>
          <a:p>
            <a:pPr lvl="1"/>
            <a:r>
              <a:rPr lang="en-IE" dirty="0"/>
              <a:t>Identify a few tests within those types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27</a:t>
            </a:fld>
            <a:endParaRPr lang="en-US">
              <a:solidFill>
                <a:prstClr val="black">
                  <a:tint val="75000"/>
                </a:prstClr>
              </a:solidFill>
            </a:endParaRPr>
          </a:p>
        </p:txBody>
      </p:sp>
    </p:spTree>
    <p:extLst>
      <p:ext uri="{BB962C8B-B14F-4D97-AF65-F5344CB8AC3E}">
        <p14:creationId xmlns:p14="http://schemas.microsoft.com/office/powerpoint/2010/main" val="22578429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Summary</a:t>
            </a:r>
          </a:p>
        </p:txBody>
      </p:sp>
      <p:sp>
        <p:nvSpPr>
          <p:cNvPr id="3" name="Content Placeholder 2"/>
          <p:cNvSpPr>
            <a:spLocks noGrp="1"/>
          </p:cNvSpPr>
          <p:nvPr>
            <p:ph idx="1"/>
          </p:nvPr>
        </p:nvSpPr>
        <p:spPr/>
        <p:txBody>
          <a:bodyPr>
            <a:normAutofit fontScale="85000" lnSpcReduction="20000"/>
          </a:bodyPr>
          <a:lstStyle/>
          <a:p>
            <a:r>
              <a:rPr lang="en-US" dirty="0"/>
              <a:t>The objective of software testing is to uncover errors</a:t>
            </a:r>
          </a:p>
          <a:p>
            <a:r>
              <a:rPr lang="en-US" dirty="0"/>
              <a:t>For conventional software, this objective is achieved through a series of test steps. Unit and integration tests concentrate on functional verification of a component and incorporation of components into the software architecture</a:t>
            </a:r>
          </a:p>
          <a:p>
            <a:r>
              <a:rPr lang="en-US" dirty="0"/>
              <a:t>Validation testing demonstrates traceability to software requirements, and system testing validates software once it has been incorporated into a larger system</a:t>
            </a:r>
          </a:p>
          <a:p>
            <a:r>
              <a:rPr lang="en-US" dirty="0"/>
              <a:t>Each test step is accomplished through a series of systematic test techniques that assist in the design of test cases</a:t>
            </a:r>
          </a:p>
          <a:p>
            <a:r>
              <a:rPr lang="en-US" dirty="0"/>
              <a:t>With each testing step, the level of abstraction with which software is considered is broadened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28</a:t>
            </a:fld>
            <a:endParaRPr lang="en-US">
              <a:solidFill>
                <a:prstClr val="black">
                  <a:tint val="75000"/>
                </a:prstClr>
              </a:solidFill>
            </a:endParaRPr>
          </a:p>
        </p:txBody>
      </p:sp>
    </p:spTree>
    <p:extLst>
      <p:ext uri="{BB962C8B-B14F-4D97-AF65-F5344CB8AC3E}">
        <p14:creationId xmlns:p14="http://schemas.microsoft.com/office/powerpoint/2010/main" val="21542975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r>
              <a:rPr lang="en-US" dirty="0"/>
              <a:t>Testing conventional/web/mobile applications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23, 25, 26</a:t>
            </a:r>
            <a:endParaRPr lang="en-US" sz="2800" dirty="0"/>
          </a:p>
        </p:txBody>
      </p:sp>
      <p:sp>
        <p:nvSpPr>
          <p:cNvPr id="3" name="Slide Number Placeholder 2"/>
          <p:cNvSpPr>
            <a:spLocks noGrp="1"/>
          </p:cNvSpPr>
          <p:nvPr>
            <p:ph type="sldNum" sz="quarter" idx="12"/>
          </p:nvPr>
        </p:nvSpPr>
        <p:spPr/>
        <p:txBody>
          <a:bodyPr/>
          <a:lstStyle/>
          <a:p>
            <a:pPr>
              <a:defRPr/>
            </a:pPr>
            <a:fld id="{0305480B-CF44-43E0-BA3C-9111DD65D2C5}" type="slidenum">
              <a:rPr lang="en-US" smtClean="0"/>
              <a:pPr>
                <a:defRPr/>
              </a:pPr>
              <a:t>29</a:t>
            </a:fld>
            <a:endParaRPr lang="en-US"/>
          </a:p>
        </p:txBody>
      </p:sp>
    </p:spTree>
    <p:extLst>
      <p:ext uri="{BB962C8B-B14F-4D97-AF65-F5344CB8AC3E}">
        <p14:creationId xmlns:p14="http://schemas.microsoft.com/office/powerpoint/2010/main" val="2075534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457263521"/>
              </p:ext>
            </p:extLst>
          </p:nvPr>
        </p:nvGraphicFramePr>
        <p:xfrm>
          <a:off x="609600" y="1600200"/>
          <a:ext cx="10969626" cy="370840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r>
                        <a:rPr lang="en-US" sz="1600" b="0" dirty="0"/>
                        <a:t>A STRATEGIC APPROACH TO SOFTWARE TESTING</a:t>
                      </a:r>
                    </a:p>
                  </a:txBody>
                  <a:tcPr/>
                </a:tc>
                <a:tc>
                  <a:txBody>
                    <a:bodyPr/>
                    <a:lstStyle/>
                    <a:p>
                      <a:r>
                        <a:rPr lang="en-US" b="1" dirty="0"/>
                        <a:t>22.1, 22.2</a:t>
                      </a:r>
                    </a:p>
                  </a:txBody>
                  <a:tcPr/>
                </a:tc>
                <a:extLst>
                  <a:ext uri="{0D108BD9-81ED-4DB2-BD59-A6C34878D82A}">
                    <a16:rowId xmlns:a16="http://schemas.microsoft.com/office/drawing/2014/main" val="570542572"/>
                  </a:ext>
                </a:extLst>
              </a:tr>
              <a:tr h="370840">
                <a:tc>
                  <a:txBody>
                    <a:bodyPr/>
                    <a:lstStyle/>
                    <a:p>
                      <a:r>
                        <a:rPr lang="en-US" sz="1400" b="0" dirty="0"/>
                        <a:t>TEST STRATEGIES FOR CONVENTIONAL SOFTWARE</a:t>
                      </a:r>
                    </a:p>
                  </a:txBody>
                  <a:tcPr/>
                </a:tc>
                <a:tc>
                  <a:txBody>
                    <a:bodyPr/>
                    <a:lstStyle/>
                    <a:p>
                      <a:r>
                        <a:rPr lang="en-US" b="1" dirty="0"/>
                        <a:t>22.3</a:t>
                      </a:r>
                    </a:p>
                  </a:txBody>
                  <a:tcPr/>
                </a:tc>
                <a:extLst>
                  <a:ext uri="{0D108BD9-81ED-4DB2-BD59-A6C34878D82A}">
                    <a16:rowId xmlns:a16="http://schemas.microsoft.com/office/drawing/2014/main" val="793460920"/>
                  </a:ext>
                </a:extLst>
              </a:tr>
              <a:tr h="370840">
                <a:tc>
                  <a:txBody>
                    <a:bodyPr/>
                    <a:lstStyle/>
                    <a:p>
                      <a:r>
                        <a:rPr lang="en-US" b="0" dirty="0"/>
                        <a:t>Test</a:t>
                      </a:r>
                      <a:r>
                        <a:rPr lang="en-US" b="0" baseline="0" dirty="0"/>
                        <a:t> strategies for Web Apps</a:t>
                      </a:r>
                      <a:endParaRPr lang="en-US" b="0" dirty="0"/>
                    </a:p>
                  </a:txBody>
                  <a:tcPr/>
                </a:tc>
                <a:tc>
                  <a:txBody>
                    <a:bodyPr/>
                    <a:lstStyle/>
                    <a:p>
                      <a:r>
                        <a:rPr lang="en-US" b="1" dirty="0"/>
                        <a:t>22.5</a:t>
                      </a:r>
                    </a:p>
                  </a:txBody>
                  <a:tcPr/>
                </a:tc>
                <a:extLst>
                  <a:ext uri="{0D108BD9-81ED-4DB2-BD59-A6C34878D82A}">
                    <a16:rowId xmlns:a16="http://schemas.microsoft.com/office/drawing/2014/main" val="2370663012"/>
                  </a:ext>
                </a:extLst>
              </a:tr>
              <a:tr h="370840">
                <a:tc>
                  <a:txBody>
                    <a:bodyPr/>
                    <a:lstStyle/>
                    <a:p>
                      <a:r>
                        <a:rPr lang="en-US" b="0" dirty="0"/>
                        <a:t>Test</a:t>
                      </a:r>
                      <a:r>
                        <a:rPr lang="en-US" b="0" baseline="0" dirty="0"/>
                        <a:t> strategies for Mobile Apps</a:t>
                      </a:r>
                      <a:endParaRPr lang="en-US" b="1" dirty="0"/>
                    </a:p>
                  </a:txBody>
                  <a:tcPr/>
                </a:tc>
                <a:tc>
                  <a:txBody>
                    <a:bodyPr/>
                    <a:lstStyle/>
                    <a:p>
                      <a:r>
                        <a:rPr lang="en-US" b="1" dirty="0"/>
                        <a:t>22.6</a:t>
                      </a:r>
                    </a:p>
                  </a:txBody>
                  <a:tcPr/>
                </a:tc>
                <a:extLst>
                  <a:ext uri="{0D108BD9-81ED-4DB2-BD59-A6C34878D82A}">
                    <a16:rowId xmlns:a16="http://schemas.microsoft.com/office/drawing/2014/main" val="2110737324"/>
                  </a:ext>
                </a:extLst>
              </a:tr>
              <a:tr h="370840">
                <a:tc>
                  <a:txBody>
                    <a:bodyPr/>
                    <a:lstStyle/>
                    <a:p>
                      <a:r>
                        <a:rPr lang="en-US" b="0" dirty="0"/>
                        <a:t>Validation Testing</a:t>
                      </a:r>
                    </a:p>
                  </a:txBody>
                  <a:tcPr/>
                </a:tc>
                <a:tc>
                  <a:txBody>
                    <a:bodyPr/>
                    <a:lstStyle/>
                    <a:p>
                      <a:r>
                        <a:rPr lang="en-US" b="1" dirty="0"/>
                        <a:t>22.7</a:t>
                      </a:r>
                    </a:p>
                  </a:txBody>
                  <a:tcPr/>
                </a:tc>
                <a:extLst>
                  <a:ext uri="{0D108BD9-81ED-4DB2-BD59-A6C34878D82A}">
                    <a16:rowId xmlns:a16="http://schemas.microsoft.com/office/drawing/2014/main" val="2406955760"/>
                  </a:ext>
                </a:extLst>
              </a:tr>
              <a:tr h="370840">
                <a:tc>
                  <a:txBody>
                    <a:bodyPr/>
                    <a:lstStyle/>
                    <a:p>
                      <a:r>
                        <a:rPr lang="en-US" b="0" dirty="0"/>
                        <a:t>System Testing</a:t>
                      </a:r>
                    </a:p>
                  </a:txBody>
                  <a:tcPr/>
                </a:tc>
                <a:tc>
                  <a:txBody>
                    <a:bodyPr/>
                    <a:lstStyle/>
                    <a:p>
                      <a:r>
                        <a:rPr lang="en-US" b="1" dirty="0"/>
                        <a:t>22.8</a:t>
                      </a:r>
                    </a:p>
                  </a:txBody>
                  <a:tcPr/>
                </a:tc>
                <a:extLst>
                  <a:ext uri="{0D108BD9-81ED-4DB2-BD59-A6C34878D82A}">
                    <a16:rowId xmlns:a16="http://schemas.microsoft.com/office/drawing/2014/main" val="1219399244"/>
                  </a:ext>
                </a:extLst>
              </a:tr>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51391385"/>
                  </a:ext>
                </a:extLst>
              </a:tr>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2300594611"/>
                  </a:ext>
                </a:extLst>
              </a:tr>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1909331228"/>
                  </a:ext>
                </a:extLst>
              </a:tr>
            </a:tbl>
          </a:graphicData>
        </a:graphic>
      </p:graphicFrame>
    </p:spTree>
    <p:extLst>
      <p:ext uri="{BB962C8B-B14F-4D97-AF65-F5344CB8AC3E}">
        <p14:creationId xmlns:p14="http://schemas.microsoft.com/office/powerpoint/2010/main" val="9489139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30</a:t>
            </a:fld>
            <a:endParaRPr lang="en-US" sz="1200"/>
          </a:p>
        </p:txBody>
      </p:sp>
      <p:graphicFrame>
        <p:nvGraphicFramePr>
          <p:cNvPr id="5" name="Content Placeholder 4"/>
          <p:cNvGraphicFramePr>
            <a:graphicFrameLocks noGrp="1"/>
          </p:cNvGraphicFramePr>
          <p:nvPr>
            <p:ph idx="1"/>
          </p:nvPr>
        </p:nvGraphicFramePr>
        <p:xfrm>
          <a:off x="609600" y="1600200"/>
          <a:ext cx="10969626" cy="14833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r>
                        <a:rPr lang="en-US" b="1" dirty="0"/>
                        <a:t>Testing conventional applications</a:t>
                      </a:r>
                    </a:p>
                  </a:txBody>
                  <a:tcPr/>
                </a:tc>
                <a:tc>
                  <a:txBody>
                    <a:bodyPr/>
                    <a:lstStyle/>
                    <a:p>
                      <a:r>
                        <a:rPr lang="en-US" b="1" dirty="0"/>
                        <a:t>23.1, 23.2, 23.3, 23.6</a:t>
                      </a:r>
                    </a:p>
                  </a:txBody>
                  <a:tcPr/>
                </a:tc>
                <a:extLst>
                  <a:ext uri="{0D108BD9-81ED-4DB2-BD59-A6C34878D82A}">
                    <a16:rowId xmlns:a16="http://schemas.microsoft.com/office/drawing/2014/main" val="570542572"/>
                  </a:ext>
                </a:extLst>
              </a:tr>
              <a:tr h="370840">
                <a:tc>
                  <a:txBody>
                    <a:bodyPr/>
                    <a:lstStyle/>
                    <a:p>
                      <a:r>
                        <a:rPr lang="en-US" b="1" dirty="0"/>
                        <a:t>Testing Web Apps</a:t>
                      </a:r>
                    </a:p>
                  </a:txBody>
                  <a:tcPr/>
                </a:tc>
                <a:tc>
                  <a:txBody>
                    <a:bodyPr/>
                    <a:lstStyle/>
                    <a:p>
                      <a:r>
                        <a:rPr lang="en-US" b="1" dirty="0"/>
                        <a:t>25.1, 25.2, 25.3, 25.4, 25.7, 25.8, 25.9, </a:t>
                      </a:r>
                    </a:p>
                  </a:txBody>
                  <a:tcPr/>
                </a:tc>
                <a:extLst>
                  <a:ext uri="{0D108BD9-81ED-4DB2-BD59-A6C34878D82A}">
                    <a16:rowId xmlns:a16="http://schemas.microsoft.com/office/drawing/2014/main" val="2300594611"/>
                  </a:ext>
                </a:extLst>
              </a:tr>
              <a:tr h="370840">
                <a:tc>
                  <a:txBody>
                    <a:bodyPr/>
                    <a:lstStyle/>
                    <a:p>
                      <a:r>
                        <a:rPr lang="en-US" b="1" dirty="0"/>
                        <a:t>Testing Mobile Apps</a:t>
                      </a:r>
                    </a:p>
                  </a:txBody>
                  <a:tcPr/>
                </a:tc>
                <a:tc>
                  <a:txBody>
                    <a:bodyPr/>
                    <a:lstStyle/>
                    <a:p>
                      <a:r>
                        <a:rPr lang="en-US" b="1" dirty="0"/>
                        <a:t>26.1, 26.2, 26.3</a:t>
                      </a:r>
                    </a:p>
                  </a:txBody>
                  <a:tcPr/>
                </a:tc>
                <a:extLst>
                  <a:ext uri="{0D108BD9-81ED-4DB2-BD59-A6C34878D82A}">
                    <a16:rowId xmlns:a16="http://schemas.microsoft.com/office/drawing/2014/main" val="1909331228"/>
                  </a:ext>
                </a:extLst>
              </a:tr>
            </a:tbl>
          </a:graphicData>
        </a:graphic>
      </p:graphicFrame>
    </p:spTree>
    <p:extLst>
      <p:ext uri="{BB962C8B-B14F-4D97-AF65-F5344CB8AC3E}">
        <p14:creationId xmlns:p14="http://schemas.microsoft.com/office/powerpoint/2010/main" val="32058422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Testing fundamentals</a:t>
            </a:r>
          </a:p>
        </p:txBody>
      </p:sp>
      <p:sp>
        <p:nvSpPr>
          <p:cNvPr id="3" name="Content Placeholder 2"/>
          <p:cNvSpPr>
            <a:spLocks noGrp="1"/>
          </p:cNvSpPr>
          <p:nvPr>
            <p:ph idx="1"/>
          </p:nvPr>
        </p:nvSpPr>
        <p:spPr/>
        <p:txBody>
          <a:bodyPr>
            <a:normAutofit lnSpcReduction="10000"/>
          </a:bodyPr>
          <a:lstStyle/>
          <a:p>
            <a:r>
              <a:rPr lang="en-US" dirty="0"/>
              <a:t>The goal of testing is to find errors, and a good test is one that has a high probability  of finding an error</a:t>
            </a:r>
          </a:p>
          <a:p>
            <a:r>
              <a:rPr lang="en-US" dirty="0"/>
              <a:t>Therefore, you should design and implement a computer-based system or a product with “testability” in mind</a:t>
            </a:r>
          </a:p>
          <a:p>
            <a:r>
              <a:rPr lang="en-US" dirty="0"/>
              <a:t>At the same time, the tests themselves must exhibit a set of characteristics that achieve the goal of finding the most errors with a minimum of effort</a:t>
            </a:r>
          </a:p>
          <a:p>
            <a:r>
              <a:rPr lang="en-US" dirty="0"/>
              <a:t>Testability - “ Software testability is simply how easily [a computer program] can be tested.”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31</a:t>
            </a:fld>
            <a:endParaRPr lang="en-US">
              <a:solidFill>
                <a:prstClr val="black">
                  <a:tint val="75000"/>
                </a:prstClr>
              </a:solidFill>
            </a:endParaRPr>
          </a:p>
        </p:txBody>
      </p:sp>
    </p:spTree>
    <p:extLst>
      <p:ext uri="{BB962C8B-B14F-4D97-AF65-F5344CB8AC3E}">
        <p14:creationId xmlns:p14="http://schemas.microsoft.com/office/powerpoint/2010/main" val="13778259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Testability Characteristics</a:t>
            </a:r>
          </a:p>
        </p:txBody>
      </p:sp>
      <p:graphicFrame>
        <p:nvGraphicFramePr>
          <p:cNvPr id="6" name="Content Placeholder 5"/>
          <p:cNvGraphicFramePr>
            <a:graphicFrameLocks noGrp="1"/>
          </p:cNvGraphicFramePr>
          <p:nvPr>
            <p:ph idx="1"/>
          </p:nvPr>
        </p:nvGraphicFramePr>
        <p:xfrm>
          <a:off x="609600" y="1600200"/>
          <a:ext cx="10969625" cy="47561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32</a:t>
            </a:fld>
            <a:endParaRPr lang="en-US">
              <a:solidFill>
                <a:prstClr val="black">
                  <a:tint val="75000"/>
                </a:prstClr>
              </a:solidFill>
            </a:endParaRPr>
          </a:p>
        </p:txBody>
      </p:sp>
    </p:spTree>
    <p:extLst>
      <p:ext uri="{BB962C8B-B14F-4D97-AF65-F5344CB8AC3E}">
        <p14:creationId xmlns:p14="http://schemas.microsoft.com/office/powerpoint/2010/main" val="29769968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 characteristics</a:t>
            </a:r>
          </a:p>
        </p:txBody>
      </p:sp>
      <p:sp>
        <p:nvSpPr>
          <p:cNvPr id="3" name="Content Placeholder 2"/>
          <p:cNvSpPr>
            <a:spLocks noGrp="1"/>
          </p:cNvSpPr>
          <p:nvPr>
            <p:ph idx="1"/>
          </p:nvPr>
        </p:nvSpPr>
        <p:spPr/>
        <p:txBody>
          <a:bodyPr/>
          <a:lstStyle/>
          <a:p>
            <a:r>
              <a:rPr lang="en-US" i="1" dirty="0"/>
              <a:t>A good test has a high probability of finding an error</a:t>
            </a:r>
          </a:p>
          <a:p>
            <a:endParaRPr lang="en-US" i="1" dirty="0"/>
          </a:p>
          <a:p>
            <a:r>
              <a:rPr lang="en-US" i="1" dirty="0"/>
              <a:t>A good test is not redundant</a:t>
            </a:r>
          </a:p>
          <a:p>
            <a:endParaRPr lang="en-US" i="1" dirty="0"/>
          </a:p>
          <a:p>
            <a:r>
              <a:rPr lang="en-US" i="1" dirty="0"/>
              <a:t>A good test should be “best of breed”</a:t>
            </a:r>
          </a:p>
          <a:p>
            <a:endParaRPr lang="en-US" i="1" dirty="0"/>
          </a:p>
          <a:p>
            <a:r>
              <a:rPr lang="en-US" i="1" dirty="0"/>
              <a:t>A good test should be neither too simple nor too complex</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33</a:t>
            </a:fld>
            <a:endParaRPr lang="en-US">
              <a:solidFill>
                <a:prstClr val="black">
                  <a:tint val="75000"/>
                </a:prstClr>
              </a:solidFill>
            </a:endParaRPr>
          </a:p>
        </p:txBody>
      </p:sp>
    </p:spTree>
    <p:extLst>
      <p:ext uri="{BB962C8B-B14F-4D97-AF65-F5344CB8AC3E}">
        <p14:creationId xmlns:p14="http://schemas.microsoft.com/office/powerpoint/2010/main" val="34410034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Internal and external views of testing</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304920296"/>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34</a:t>
            </a:fld>
            <a:endParaRPr lang="en-US">
              <a:solidFill>
                <a:prstClr val="black">
                  <a:tint val="75000"/>
                </a:prstClr>
              </a:solidFill>
            </a:endParaRPr>
          </a:p>
        </p:txBody>
      </p:sp>
    </p:spTree>
    <p:extLst>
      <p:ext uri="{BB962C8B-B14F-4D97-AF65-F5344CB8AC3E}">
        <p14:creationId xmlns:p14="http://schemas.microsoft.com/office/powerpoint/2010/main" val="20539300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White box testing</a:t>
            </a:r>
          </a:p>
        </p:txBody>
      </p:sp>
      <p:sp>
        <p:nvSpPr>
          <p:cNvPr id="3" name="Content Placeholder 2"/>
          <p:cNvSpPr>
            <a:spLocks noGrp="1"/>
          </p:cNvSpPr>
          <p:nvPr>
            <p:ph idx="1"/>
          </p:nvPr>
        </p:nvSpPr>
        <p:spPr/>
        <p:txBody>
          <a:bodyPr>
            <a:normAutofit fontScale="85000" lnSpcReduction="10000"/>
          </a:bodyPr>
          <a:lstStyle/>
          <a:p>
            <a:r>
              <a:rPr lang="en-US" dirty="0"/>
              <a:t>White-box testing, sometimes called glass-box testing or structural testing, is a test-case design philosophy that uses the control structure described as part of component-level design to derive test cases</a:t>
            </a:r>
          </a:p>
          <a:p>
            <a:r>
              <a:rPr lang="en-US" dirty="0"/>
              <a:t>Using white-box testing methods, you can derive test cases that </a:t>
            </a:r>
          </a:p>
          <a:p>
            <a:pPr lvl="1"/>
            <a:r>
              <a:rPr lang="en-US" dirty="0"/>
              <a:t>(1) guarantee that all independent paths within a module have been exercised at least once, </a:t>
            </a:r>
          </a:p>
          <a:p>
            <a:pPr lvl="1"/>
            <a:r>
              <a:rPr lang="en-US" dirty="0"/>
              <a:t>(2) exercise all logical decisions on their true and false sides, </a:t>
            </a:r>
          </a:p>
          <a:p>
            <a:pPr lvl="1"/>
            <a:r>
              <a:rPr lang="en-US" dirty="0"/>
              <a:t>(3) execute all loops at their boundaries and within their operational bounds, and </a:t>
            </a:r>
          </a:p>
          <a:p>
            <a:pPr lvl="1"/>
            <a:r>
              <a:rPr lang="en-US" dirty="0"/>
              <a:t>(4) exercise internal data structures to ensure their validity.</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35</a:t>
            </a:fld>
            <a:endParaRPr lang="en-US">
              <a:solidFill>
                <a:prstClr val="black">
                  <a:tint val="75000"/>
                </a:prstClr>
              </a:solidFill>
            </a:endParaRPr>
          </a:p>
        </p:txBody>
      </p:sp>
    </p:spTree>
    <p:extLst>
      <p:ext uri="{BB962C8B-B14F-4D97-AF65-F5344CB8AC3E}">
        <p14:creationId xmlns:p14="http://schemas.microsoft.com/office/powerpoint/2010/main" val="41244703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Black box testing</a:t>
            </a:r>
          </a:p>
        </p:txBody>
      </p:sp>
      <p:sp>
        <p:nvSpPr>
          <p:cNvPr id="3" name="Content Placeholder 2"/>
          <p:cNvSpPr>
            <a:spLocks noGrp="1"/>
          </p:cNvSpPr>
          <p:nvPr>
            <p:ph idx="1"/>
          </p:nvPr>
        </p:nvSpPr>
        <p:spPr/>
        <p:txBody>
          <a:bodyPr>
            <a:normAutofit fontScale="92500" lnSpcReduction="10000"/>
          </a:bodyPr>
          <a:lstStyle/>
          <a:p>
            <a:r>
              <a:rPr lang="en-US" i="1" dirty="0"/>
              <a:t>Black-box testing </a:t>
            </a:r>
            <a:r>
              <a:rPr lang="en-US" dirty="0"/>
              <a:t>, also called </a:t>
            </a:r>
            <a:r>
              <a:rPr lang="en-US" i="1" dirty="0"/>
              <a:t>behavioral testing </a:t>
            </a:r>
            <a:r>
              <a:rPr lang="en-US" dirty="0"/>
              <a:t>or </a:t>
            </a:r>
            <a:r>
              <a:rPr lang="en-US" i="1" dirty="0"/>
              <a:t>functional testing, </a:t>
            </a:r>
            <a:r>
              <a:rPr lang="en-US" dirty="0"/>
              <a:t>focuses on the functional requirements of the software</a:t>
            </a:r>
          </a:p>
          <a:p>
            <a:r>
              <a:rPr lang="en-US" dirty="0"/>
              <a:t>That is, black-box testing techniques enable you to derive sets of input conditions that will fully exercise all functional</a:t>
            </a:r>
          </a:p>
          <a:p>
            <a:r>
              <a:rPr lang="en-US" dirty="0"/>
              <a:t>requirements for a program</a:t>
            </a:r>
          </a:p>
          <a:p>
            <a:r>
              <a:rPr lang="en-US" dirty="0"/>
              <a:t>Black-box testing is not an alternative to white-box techniques</a:t>
            </a:r>
          </a:p>
          <a:p>
            <a:r>
              <a:rPr lang="en-US" dirty="0"/>
              <a:t>Rather, it is a complementary approach that is likely to uncover a different class of errors than white-box methods.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36</a:t>
            </a:fld>
            <a:endParaRPr lang="en-US">
              <a:solidFill>
                <a:prstClr val="black">
                  <a:tint val="75000"/>
                </a:prstClr>
              </a:solidFill>
            </a:endParaRPr>
          </a:p>
        </p:txBody>
      </p:sp>
    </p:spTree>
    <p:extLst>
      <p:ext uri="{BB962C8B-B14F-4D97-AF65-F5344CB8AC3E}">
        <p14:creationId xmlns:p14="http://schemas.microsoft.com/office/powerpoint/2010/main" val="3277061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Black box testing</a:t>
            </a:r>
          </a:p>
        </p:txBody>
      </p:sp>
      <p:sp>
        <p:nvSpPr>
          <p:cNvPr id="3" name="Content Placeholder 2"/>
          <p:cNvSpPr>
            <a:spLocks noGrp="1"/>
          </p:cNvSpPr>
          <p:nvPr>
            <p:ph idx="1"/>
          </p:nvPr>
        </p:nvSpPr>
        <p:spPr/>
        <p:txBody>
          <a:bodyPr>
            <a:normAutofit fontScale="92500" lnSpcReduction="10000"/>
          </a:bodyPr>
          <a:lstStyle/>
          <a:p>
            <a:r>
              <a:rPr lang="en-US" dirty="0"/>
              <a:t>Black-box testing attempts to find errors in the following categories: </a:t>
            </a:r>
          </a:p>
          <a:p>
            <a:pPr lvl="1"/>
            <a:r>
              <a:rPr lang="en-US" dirty="0"/>
              <a:t>(1) incorrect or missing functions, </a:t>
            </a:r>
          </a:p>
          <a:p>
            <a:pPr lvl="1"/>
            <a:r>
              <a:rPr lang="en-US" dirty="0"/>
              <a:t>(2) interface errors, </a:t>
            </a:r>
          </a:p>
          <a:p>
            <a:pPr lvl="1"/>
            <a:r>
              <a:rPr lang="en-US" dirty="0"/>
              <a:t>(3) errors in data structures or external database access, </a:t>
            </a:r>
          </a:p>
          <a:p>
            <a:pPr lvl="1"/>
            <a:r>
              <a:rPr lang="en-US" dirty="0"/>
              <a:t>(4) behavior or performance errors, and </a:t>
            </a:r>
          </a:p>
          <a:p>
            <a:pPr lvl="1"/>
            <a:r>
              <a:rPr lang="en-US" dirty="0"/>
              <a:t>(5) initialization </a:t>
            </a:r>
            <a:r>
              <a:rPr lang="en-IE" dirty="0"/>
              <a:t>and termination errors.</a:t>
            </a:r>
          </a:p>
          <a:p>
            <a:r>
              <a:rPr lang="en-US" dirty="0"/>
              <a:t>Unlike white-box testing, which is performed early in the testing process, </a:t>
            </a:r>
            <a:r>
              <a:rPr lang="en-US" dirty="0" err="1"/>
              <a:t>blackbox</a:t>
            </a:r>
            <a:r>
              <a:rPr lang="en-US" dirty="0"/>
              <a:t> testing tends to be applied during later stages of testing</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37</a:t>
            </a:fld>
            <a:endParaRPr lang="en-US">
              <a:solidFill>
                <a:prstClr val="black">
                  <a:tint val="75000"/>
                </a:prstClr>
              </a:solidFill>
            </a:endParaRPr>
          </a:p>
        </p:txBody>
      </p:sp>
    </p:spTree>
    <p:extLst>
      <p:ext uri="{BB962C8B-B14F-4D97-AF65-F5344CB8AC3E}">
        <p14:creationId xmlns:p14="http://schemas.microsoft.com/office/powerpoint/2010/main" val="7279435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Graph-Based Testing Methods</a:t>
            </a:r>
          </a:p>
        </p:txBody>
      </p:sp>
      <p:sp>
        <p:nvSpPr>
          <p:cNvPr id="3" name="Content Placeholder 2"/>
          <p:cNvSpPr>
            <a:spLocks noGrp="1"/>
          </p:cNvSpPr>
          <p:nvPr>
            <p:ph idx="1"/>
          </p:nvPr>
        </p:nvSpPr>
        <p:spPr>
          <a:xfrm>
            <a:off x="4418012" y="1676400"/>
            <a:ext cx="7618572" cy="4525963"/>
          </a:xfrm>
        </p:spPr>
        <p:txBody>
          <a:bodyPr>
            <a:normAutofit lnSpcReduction="10000"/>
          </a:bodyPr>
          <a:lstStyle/>
          <a:p>
            <a:r>
              <a:rPr lang="en-US" dirty="0"/>
              <a:t>The first step in black-box testing is to understand the objects that are modeled in software and the relationships that connect these objects</a:t>
            </a:r>
          </a:p>
          <a:p>
            <a:r>
              <a:rPr lang="en-US" dirty="0"/>
              <a:t>Once this has been accomplished, the next step is to define a series of tests that verify “all objects have the expected relationship to one another”</a:t>
            </a:r>
          </a:p>
          <a:p>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38</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012" y="1905000"/>
            <a:ext cx="4333875"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696258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Graph-Based Testing Methods</a:t>
            </a:r>
          </a:p>
        </p:txBody>
      </p:sp>
      <p:sp>
        <p:nvSpPr>
          <p:cNvPr id="3" name="Content Placeholder 2"/>
          <p:cNvSpPr>
            <a:spLocks noGrp="1"/>
          </p:cNvSpPr>
          <p:nvPr>
            <p:ph idx="1"/>
          </p:nvPr>
        </p:nvSpPr>
        <p:spPr>
          <a:xfrm>
            <a:off x="4722812" y="1676400"/>
            <a:ext cx="7313772" cy="4525963"/>
          </a:xfrm>
        </p:spPr>
        <p:txBody>
          <a:bodyPr>
            <a:normAutofit/>
          </a:bodyPr>
          <a:lstStyle/>
          <a:p>
            <a:r>
              <a:rPr lang="en-US" dirty="0"/>
              <a:t>You can then derive test cases by traversing the graph and covering each of the relationships shown</a:t>
            </a:r>
          </a:p>
          <a:p>
            <a:r>
              <a:rPr lang="en-US" dirty="0"/>
              <a:t>These test cases are designed in an attempt to find errors in any of the relationships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39</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012" y="1905000"/>
            <a:ext cx="4333875"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9593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Software Testing Strategies</a:t>
            </a:r>
          </a:p>
        </p:txBody>
      </p:sp>
      <p:sp>
        <p:nvSpPr>
          <p:cNvPr id="3" name="Content Placeholder 2"/>
          <p:cNvSpPr>
            <a:spLocks noGrp="1"/>
          </p:cNvSpPr>
          <p:nvPr>
            <p:ph idx="1"/>
          </p:nvPr>
        </p:nvSpPr>
        <p:spPr/>
        <p:txBody>
          <a:bodyPr>
            <a:normAutofit fontScale="85000" lnSpcReduction="10000"/>
          </a:bodyPr>
          <a:lstStyle/>
          <a:p>
            <a:r>
              <a:rPr lang="en-US" dirty="0">
                <a:latin typeface="ImpressumStd-Roman"/>
              </a:rPr>
              <a:t>A strategy for software testing provides a road map that describes the steps to be conducted as part of testing, when these steps are planned and then undertaken, and how much effort, time, and resources will be required</a:t>
            </a:r>
          </a:p>
          <a:p>
            <a:r>
              <a:rPr lang="en-US" dirty="0">
                <a:latin typeface="ImpressumStd-Roman"/>
              </a:rPr>
              <a:t>Therefore, any testing strategy must incorporate test planning, test-case design, test execution, and resultant data collection and evaluation</a:t>
            </a:r>
          </a:p>
          <a:p>
            <a:r>
              <a:rPr lang="en-US" dirty="0">
                <a:latin typeface="ImpressumStd-Roman"/>
              </a:rPr>
              <a:t>A software testing strategy should be flexible enough to promote a customized testing approach</a:t>
            </a:r>
          </a:p>
          <a:p>
            <a:r>
              <a:rPr lang="en-US" dirty="0">
                <a:latin typeface="ImpressumStd-Roman"/>
              </a:rPr>
              <a:t>At the same time, it must be rigid enough to encourage reasonable planning and management tracking as the project progresses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a:t>
            </a:fld>
            <a:endParaRPr lang="en-US">
              <a:solidFill>
                <a:prstClr val="black">
                  <a:tint val="75000"/>
                </a:prstClr>
              </a:solidFill>
            </a:endParaRPr>
          </a:p>
        </p:txBody>
      </p:sp>
    </p:spTree>
    <p:extLst>
      <p:ext uri="{BB962C8B-B14F-4D97-AF65-F5344CB8AC3E}">
        <p14:creationId xmlns:p14="http://schemas.microsoft.com/office/powerpoint/2010/main" val="1013326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379412" y="2895600"/>
            <a:ext cx="10969943" cy="1295399"/>
          </a:xfrm>
          <a:solidFill>
            <a:schemeClr val="accent3">
              <a:lumMod val="20000"/>
              <a:lumOff val="80000"/>
            </a:schemeClr>
          </a:solidFill>
        </p:spPr>
        <p:txBody>
          <a:bodyPr/>
          <a:lstStyle/>
          <a:p>
            <a:pPr marL="0" indent="0">
              <a:buNone/>
            </a:pPr>
            <a:r>
              <a:rPr lang="en-US" dirty="0"/>
              <a:t>Model any of the scenarios in your project and derive graph-based tests for the same. </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40</a:t>
            </a:fld>
            <a:endParaRPr lang="en-US">
              <a:solidFill>
                <a:prstClr val="black">
                  <a:tint val="75000"/>
                </a:prstClr>
              </a:solidFill>
            </a:endParaRPr>
          </a:p>
        </p:txBody>
      </p:sp>
    </p:spTree>
    <p:extLst>
      <p:ext uri="{BB962C8B-B14F-4D97-AF65-F5344CB8AC3E}">
        <p14:creationId xmlns:p14="http://schemas.microsoft.com/office/powerpoint/2010/main" val="23975774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Equivalence Partitioning</a:t>
            </a:r>
          </a:p>
        </p:txBody>
      </p:sp>
      <p:sp>
        <p:nvSpPr>
          <p:cNvPr id="3" name="Content Placeholder 2"/>
          <p:cNvSpPr>
            <a:spLocks noGrp="1"/>
          </p:cNvSpPr>
          <p:nvPr>
            <p:ph idx="1"/>
          </p:nvPr>
        </p:nvSpPr>
        <p:spPr/>
        <p:txBody>
          <a:bodyPr>
            <a:normAutofit lnSpcReduction="10000"/>
          </a:bodyPr>
          <a:lstStyle/>
          <a:p>
            <a:r>
              <a:rPr lang="en-US" dirty="0"/>
              <a:t>Equivalence partitioning is a black-box testing method that divides the input domain of a program into classes of data from which test cases can be derived</a:t>
            </a:r>
          </a:p>
          <a:p>
            <a:r>
              <a:rPr lang="en-US" dirty="0"/>
              <a:t>An ideal test case single-handedly uncovers a class of errors (e.g., incorrect processing of all character data) that might otherwise require many test cases to be executed before the general error is observed</a:t>
            </a:r>
          </a:p>
          <a:p>
            <a:r>
              <a:rPr lang="en-US" dirty="0"/>
              <a:t>An equivalence class represents a set of valid or invalid states for input conditions</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41</a:t>
            </a:fld>
            <a:endParaRPr lang="en-US">
              <a:solidFill>
                <a:prstClr val="black">
                  <a:tint val="75000"/>
                </a:prstClr>
              </a:solidFill>
            </a:endParaRPr>
          </a:p>
        </p:txBody>
      </p:sp>
    </p:spTree>
    <p:extLst>
      <p:ext uri="{BB962C8B-B14F-4D97-AF65-F5344CB8AC3E}">
        <p14:creationId xmlns:p14="http://schemas.microsoft.com/office/powerpoint/2010/main" val="7090699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Boundary value analysis</a:t>
            </a:r>
          </a:p>
        </p:txBody>
      </p:sp>
      <p:sp>
        <p:nvSpPr>
          <p:cNvPr id="3" name="Content Placeholder 2"/>
          <p:cNvSpPr>
            <a:spLocks noGrp="1"/>
          </p:cNvSpPr>
          <p:nvPr>
            <p:ph idx="1"/>
          </p:nvPr>
        </p:nvSpPr>
        <p:spPr/>
        <p:txBody>
          <a:bodyPr>
            <a:normAutofit fontScale="92500" lnSpcReduction="20000"/>
          </a:bodyPr>
          <a:lstStyle/>
          <a:p>
            <a:r>
              <a:rPr lang="en-US" dirty="0"/>
              <a:t>A greater number of errors occurs at the boundaries of the input domain rather than in the “center.” </a:t>
            </a:r>
          </a:p>
          <a:p>
            <a:r>
              <a:rPr lang="en-US" dirty="0"/>
              <a:t>It is for this reason that </a:t>
            </a:r>
            <a:r>
              <a:rPr lang="en-US" i="1" dirty="0"/>
              <a:t>boundary value analysis </a:t>
            </a:r>
            <a:r>
              <a:rPr lang="en-US" dirty="0"/>
              <a:t>(BVA) has been developed as a testing technique</a:t>
            </a:r>
          </a:p>
          <a:p>
            <a:r>
              <a:rPr lang="en-US" dirty="0"/>
              <a:t>Boundary value analysis leads to a selection of test cases that exercise bounding values</a:t>
            </a:r>
          </a:p>
          <a:p>
            <a:r>
              <a:rPr lang="en-US" dirty="0"/>
              <a:t>Boundary value analysis is a test-case design technique that complements equivalence partitioning</a:t>
            </a:r>
          </a:p>
          <a:p>
            <a:r>
              <a:rPr lang="en-US" dirty="0"/>
              <a:t>Rather than selecting any element of an equivalence class, BVA leads to the selection of test cases at the “edges” of the class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42</a:t>
            </a:fld>
            <a:endParaRPr lang="en-US">
              <a:solidFill>
                <a:prstClr val="black">
                  <a:tint val="75000"/>
                </a:prstClr>
              </a:solidFill>
            </a:endParaRPr>
          </a:p>
        </p:txBody>
      </p:sp>
    </p:spTree>
    <p:extLst>
      <p:ext uri="{BB962C8B-B14F-4D97-AF65-F5344CB8AC3E}">
        <p14:creationId xmlns:p14="http://schemas.microsoft.com/office/powerpoint/2010/main" val="9466681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85000" lnSpcReduction="10000"/>
          </a:bodyPr>
          <a:lstStyle/>
          <a:p>
            <a:r>
              <a:rPr lang="en-US" dirty="0"/>
              <a:t>The primary objective for test-case design is to derive a set of tests that have the highest likelihood for uncovering errors in software</a:t>
            </a:r>
          </a:p>
          <a:p>
            <a:r>
              <a:rPr lang="en-US" dirty="0"/>
              <a:t>To accomplish this objective, two different categories of test-case design techniques are used: white-box testing and black-box testing</a:t>
            </a:r>
          </a:p>
          <a:p>
            <a:r>
              <a:rPr lang="en-US" dirty="0"/>
              <a:t>White-box tests focus on the program control structure. Test cases are derived to ensure that all statements in the program have been executed at least once during testing and that all logical conditions have been exercised\</a:t>
            </a:r>
          </a:p>
          <a:p>
            <a:r>
              <a:rPr lang="en-US" dirty="0"/>
              <a:t>Black-box tests are designed to validate functional requirements without regard to the internal workings of a program</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43</a:t>
            </a:fld>
            <a:endParaRPr lang="en-US">
              <a:solidFill>
                <a:prstClr val="black">
                  <a:tint val="75000"/>
                </a:prstClr>
              </a:solidFill>
            </a:endParaRPr>
          </a:p>
        </p:txBody>
      </p:sp>
    </p:spTree>
    <p:extLst>
      <p:ext uri="{BB962C8B-B14F-4D97-AF65-F5344CB8AC3E}">
        <p14:creationId xmlns:p14="http://schemas.microsoft.com/office/powerpoint/2010/main" val="39941208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Testing Web Applications</a:t>
            </a:r>
          </a:p>
        </p:txBody>
      </p:sp>
      <p:sp>
        <p:nvSpPr>
          <p:cNvPr id="7" name="Text Placeholder 6"/>
          <p:cNvSpPr>
            <a:spLocks noGrp="1"/>
          </p:cNvSpPr>
          <p:nvPr>
            <p:ph type="body" idx="1"/>
          </p:nvPr>
        </p:nvSpPr>
        <p:spPr/>
        <p:txBody>
          <a:bodyPr/>
          <a:lstStyle/>
          <a:p>
            <a:r>
              <a:rPr lang="en-US" dirty="0"/>
              <a:t>Chapter 25, </a:t>
            </a:r>
            <a:r>
              <a:rPr lang="en-US" b="1" dirty="0"/>
              <a:t>25.1, 25.2, 25.3, 25.4, 25.7, 25.8, 25.9</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44</a:t>
            </a:fld>
            <a:endParaRPr lang="en-US">
              <a:solidFill>
                <a:prstClr val="black">
                  <a:tint val="75000"/>
                </a:prstClr>
              </a:solidFill>
            </a:endParaRPr>
          </a:p>
        </p:txBody>
      </p:sp>
    </p:spTree>
    <p:extLst>
      <p:ext uri="{BB962C8B-B14F-4D97-AF65-F5344CB8AC3E}">
        <p14:creationId xmlns:p14="http://schemas.microsoft.com/office/powerpoint/2010/main" val="13389412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Dimensions of Quality</a:t>
            </a:r>
          </a:p>
        </p:txBody>
      </p:sp>
      <p:graphicFrame>
        <p:nvGraphicFramePr>
          <p:cNvPr id="6" name="Content Placeholder 5"/>
          <p:cNvGraphicFramePr>
            <a:graphicFrameLocks noGrp="1"/>
          </p:cNvGraphicFramePr>
          <p:nvPr>
            <p:ph idx="1"/>
          </p:nvPr>
        </p:nvGraphicFramePr>
        <p:xfrm>
          <a:off x="227012" y="1752600"/>
          <a:ext cx="11658600" cy="38505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45</a:t>
            </a:fld>
            <a:endParaRPr lang="en-US">
              <a:solidFill>
                <a:prstClr val="black">
                  <a:tint val="75000"/>
                </a:prstClr>
              </a:solidFill>
            </a:endParaRPr>
          </a:p>
        </p:txBody>
      </p:sp>
    </p:spTree>
    <p:extLst>
      <p:ext uri="{BB962C8B-B14F-4D97-AF65-F5344CB8AC3E}">
        <p14:creationId xmlns:p14="http://schemas.microsoft.com/office/powerpoint/2010/main" val="6755112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Errors within a </a:t>
            </a:r>
            <a:r>
              <a:rPr lang="en-US" dirty="0" err="1"/>
              <a:t>WebApp</a:t>
            </a:r>
            <a:r>
              <a:rPr lang="en-US" dirty="0"/>
              <a:t> Environment</a:t>
            </a:r>
          </a:p>
        </p:txBody>
      </p:sp>
      <p:sp>
        <p:nvSpPr>
          <p:cNvPr id="3" name="Content Placeholder 2"/>
          <p:cNvSpPr>
            <a:spLocks noGrp="1"/>
          </p:cNvSpPr>
          <p:nvPr>
            <p:ph idx="1"/>
          </p:nvPr>
        </p:nvSpPr>
        <p:spPr>
          <a:xfrm>
            <a:off x="609441" y="1219201"/>
            <a:ext cx="10969943" cy="5334000"/>
          </a:xfrm>
        </p:spPr>
        <p:txBody>
          <a:bodyPr>
            <a:normAutofit fontScale="77500" lnSpcReduction="20000"/>
          </a:bodyPr>
          <a:lstStyle/>
          <a:p>
            <a:pPr marL="514350" indent="-514350">
              <a:buFont typeface="+mj-lt"/>
              <a:buAutoNum type="arabicPeriod"/>
            </a:pPr>
            <a:r>
              <a:rPr lang="en-US" dirty="0"/>
              <a:t>Because many types of </a:t>
            </a:r>
            <a:r>
              <a:rPr lang="en-US" dirty="0" err="1"/>
              <a:t>WebApp</a:t>
            </a:r>
            <a:r>
              <a:rPr lang="en-US" dirty="0"/>
              <a:t> tests uncover problems that are first evidenced on the client side, you often see a symptom of the error, not the error itself</a:t>
            </a:r>
          </a:p>
          <a:p>
            <a:pPr marL="514350" indent="-514350">
              <a:buFont typeface="+mj-lt"/>
              <a:buAutoNum type="arabicPeriod"/>
            </a:pPr>
            <a:r>
              <a:rPr lang="en-US" dirty="0"/>
              <a:t>Because a </a:t>
            </a:r>
            <a:r>
              <a:rPr lang="en-US" dirty="0" err="1"/>
              <a:t>WebApp</a:t>
            </a:r>
            <a:r>
              <a:rPr lang="en-US" dirty="0"/>
              <a:t> is implemented in a number of different configurations and within different environments, it may be difficult or impossible to reproduce an error outside the environment in which the error was originally encountered</a:t>
            </a:r>
          </a:p>
          <a:p>
            <a:pPr marL="514350" indent="-514350">
              <a:buFont typeface="+mj-lt"/>
              <a:buAutoNum type="arabicPeriod"/>
            </a:pPr>
            <a:r>
              <a:rPr lang="en-US" dirty="0"/>
              <a:t>Although some errors are the result of incorrect design or improper HTML (or other programming language) coding, many errors can be traced to the </a:t>
            </a:r>
            <a:r>
              <a:rPr lang="en-US" dirty="0" err="1"/>
              <a:t>WebApp</a:t>
            </a:r>
            <a:r>
              <a:rPr lang="en-US" dirty="0"/>
              <a:t> configuration</a:t>
            </a:r>
          </a:p>
          <a:p>
            <a:pPr marL="514350" indent="-514350">
              <a:buFont typeface="+mj-lt"/>
              <a:buAutoNum type="arabicPeriod"/>
            </a:pPr>
            <a:r>
              <a:rPr lang="en-US" dirty="0"/>
              <a:t>Because </a:t>
            </a:r>
            <a:r>
              <a:rPr lang="en-US" dirty="0" err="1"/>
              <a:t>WebApps</a:t>
            </a:r>
            <a:r>
              <a:rPr lang="en-US" dirty="0"/>
              <a:t> reside within a client-server architecture, errors can be difficult to trace across three architectural layers: the client, the server, or the network itself</a:t>
            </a:r>
          </a:p>
          <a:p>
            <a:pPr marL="514350" indent="-514350">
              <a:buFont typeface="+mj-lt"/>
              <a:buAutoNum type="arabicPeriod"/>
            </a:pPr>
            <a:r>
              <a:rPr lang="en-US" dirty="0"/>
              <a:t>Some errors are due to the static operating environment (i.e., the specific configuration in which testing is conducted), while others are attributable to the dynamic operating environment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46</a:t>
            </a:fld>
            <a:endParaRPr lang="en-US">
              <a:solidFill>
                <a:prstClr val="black">
                  <a:tint val="75000"/>
                </a:prstClr>
              </a:solidFill>
            </a:endParaRPr>
          </a:p>
        </p:txBody>
      </p:sp>
    </p:spTree>
    <p:extLst>
      <p:ext uri="{BB962C8B-B14F-4D97-AF65-F5344CB8AC3E}">
        <p14:creationId xmlns:p14="http://schemas.microsoft.com/office/powerpoint/2010/main" val="35583453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Strategy</a:t>
            </a:r>
          </a:p>
        </p:txBody>
      </p:sp>
      <p:sp>
        <p:nvSpPr>
          <p:cNvPr id="3" name="Content Placeholder 2"/>
          <p:cNvSpPr>
            <a:spLocks noGrp="1"/>
          </p:cNvSpPr>
          <p:nvPr>
            <p:ph idx="1"/>
          </p:nvPr>
        </p:nvSpPr>
        <p:spPr>
          <a:xfrm>
            <a:off x="608012" y="1447800"/>
            <a:ext cx="10969943" cy="5105399"/>
          </a:xfrm>
        </p:spPr>
        <p:txBody>
          <a:bodyPr>
            <a:normAutofit fontScale="70000" lnSpcReduction="20000"/>
          </a:bodyPr>
          <a:lstStyle/>
          <a:p>
            <a:r>
              <a:rPr lang="en-US" dirty="0"/>
              <a:t>The content model for the </a:t>
            </a:r>
            <a:r>
              <a:rPr lang="en-US" dirty="0" err="1"/>
              <a:t>WebApp</a:t>
            </a:r>
            <a:r>
              <a:rPr lang="en-US" dirty="0"/>
              <a:t> is reviewed to uncover errors</a:t>
            </a:r>
          </a:p>
          <a:p>
            <a:r>
              <a:rPr lang="en-US" dirty="0"/>
              <a:t>The interface model is reviewed to ensure that all use cases can be accommodated</a:t>
            </a:r>
          </a:p>
          <a:p>
            <a:r>
              <a:rPr lang="en-US" dirty="0"/>
              <a:t>The design model for the </a:t>
            </a:r>
            <a:r>
              <a:rPr lang="en-US" dirty="0" err="1"/>
              <a:t>WebApp</a:t>
            </a:r>
            <a:r>
              <a:rPr lang="en-US" dirty="0"/>
              <a:t> is reviewed to uncover navigation errors</a:t>
            </a:r>
          </a:p>
          <a:p>
            <a:r>
              <a:rPr lang="en-US" dirty="0"/>
              <a:t>The user interface is tested to uncover errors in presentation and/or navigation mechanics</a:t>
            </a:r>
          </a:p>
          <a:p>
            <a:r>
              <a:rPr lang="en-US" dirty="0"/>
              <a:t>Selected functional components are unit tested </a:t>
            </a:r>
          </a:p>
          <a:p>
            <a:r>
              <a:rPr lang="en-US" dirty="0"/>
              <a:t>Navigation throughout the architecture is tested</a:t>
            </a:r>
          </a:p>
          <a:p>
            <a:r>
              <a:rPr lang="en-US" dirty="0"/>
              <a:t>The </a:t>
            </a:r>
            <a:r>
              <a:rPr lang="en-US" dirty="0" err="1"/>
              <a:t>WebApp</a:t>
            </a:r>
            <a:r>
              <a:rPr lang="en-US" dirty="0"/>
              <a:t> is implemented in a variety of different environmental configurations and is tested for compatibility with each configuration</a:t>
            </a:r>
          </a:p>
          <a:p>
            <a:r>
              <a:rPr lang="en-US" dirty="0"/>
              <a:t>Security tests are conducted in an attempt to exploit vulnerabilities in the </a:t>
            </a:r>
            <a:r>
              <a:rPr lang="en-US" dirty="0" err="1"/>
              <a:t>WebApp</a:t>
            </a:r>
            <a:r>
              <a:rPr lang="en-US" dirty="0"/>
              <a:t> or within its environment</a:t>
            </a:r>
          </a:p>
          <a:p>
            <a:r>
              <a:rPr lang="en-US" dirty="0"/>
              <a:t>Performance tests are conducted</a:t>
            </a:r>
          </a:p>
          <a:p>
            <a:r>
              <a:rPr lang="en-US" dirty="0"/>
              <a:t>The </a:t>
            </a:r>
            <a:r>
              <a:rPr lang="en-US" dirty="0" err="1"/>
              <a:t>WebApp</a:t>
            </a:r>
            <a:r>
              <a:rPr lang="en-US" dirty="0"/>
              <a:t> is tested by a controlled and monitored population of end users; the results of their interaction with the system are evaluated for content and navigation errors, usability concerns, compatibility concerns, and </a:t>
            </a:r>
            <a:r>
              <a:rPr lang="en-US" dirty="0" err="1"/>
              <a:t>WebApp</a:t>
            </a:r>
            <a:r>
              <a:rPr lang="en-US" dirty="0"/>
              <a:t> security, reliability, and performance.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47</a:t>
            </a:fld>
            <a:endParaRPr lang="en-US">
              <a:solidFill>
                <a:prstClr val="black">
                  <a:tint val="75000"/>
                </a:prstClr>
              </a:solidFill>
            </a:endParaRPr>
          </a:p>
        </p:txBody>
      </p:sp>
    </p:spTree>
    <p:extLst>
      <p:ext uri="{BB962C8B-B14F-4D97-AF65-F5344CB8AC3E}">
        <p14:creationId xmlns:p14="http://schemas.microsoft.com/office/powerpoint/2010/main" val="27269356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Planning</a:t>
            </a:r>
          </a:p>
        </p:txBody>
      </p:sp>
      <p:sp>
        <p:nvSpPr>
          <p:cNvPr id="3" name="Content Placeholder 2"/>
          <p:cNvSpPr>
            <a:spLocks noGrp="1"/>
          </p:cNvSpPr>
          <p:nvPr>
            <p:ph idx="1"/>
          </p:nvPr>
        </p:nvSpPr>
        <p:spPr/>
        <p:txBody>
          <a:bodyPr/>
          <a:lstStyle/>
          <a:p>
            <a:r>
              <a:rPr lang="en-US" dirty="0"/>
              <a:t>A </a:t>
            </a:r>
            <a:r>
              <a:rPr lang="en-US" dirty="0" err="1"/>
              <a:t>WebApp</a:t>
            </a:r>
            <a:r>
              <a:rPr lang="en-US" dirty="0"/>
              <a:t> test plan identifies </a:t>
            </a:r>
          </a:p>
          <a:p>
            <a:pPr lvl="1"/>
            <a:r>
              <a:rPr lang="en-US" dirty="0"/>
              <a:t>the task </a:t>
            </a:r>
            <a:r>
              <a:rPr lang="en-US"/>
              <a:t>set  </a:t>
            </a:r>
            <a:r>
              <a:rPr lang="en-US" dirty="0"/>
              <a:t>to be applied as testing commences, </a:t>
            </a:r>
          </a:p>
          <a:p>
            <a:pPr lvl="1"/>
            <a:r>
              <a:rPr lang="en-US" dirty="0"/>
              <a:t>the work products to be produced as each testing task is executed, and </a:t>
            </a:r>
          </a:p>
          <a:p>
            <a:pPr lvl="1"/>
            <a:r>
              <a:rPr lang="en-US" dirty="0"/>
              <a:t>the manner in which the results of testing are evaluated, recorded, and reused when regression testing is conducted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48</a:t>
            </a:fld>
            <a:endParaRPr lang="en-US">
              <a:solidFill>
                <a:prstClr val="black">
                  <a:tint val="75000"/>
                </a:prstClr>
              </a:solidFill>
            </a:endParaRPr>
          </a:p>
        </p:txBody>
      </p:sp>
    </p:spTree>
    <p:extLst>
      <p:ext uri="{BB962C8B-B14F-4D97-AF65-F5344CB8AC3E}">
        <p14:creationId xmlns:p14="http://schemas.microsoft.com/office/powerpoint/2010/main" val="23453753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5412" y="1119456"/>
            <a:ext cx="7096125" cy="5744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608012" y="76200"/>
            <a:ext cx="10133171" cy="1143000"/>
          </a:xfrm>
        </p:spPr>
        <p:txBody>
          <a:bodyPr/>
          <a:lstStyle/>
          <a:p>
            <a:r>
              <a:rPr lang="en-US" dirty="0"/>
              <a:t>The testing Process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49</a:t>
            </a:fld>
            <a:endParaRPr lang="en-US">
              <a:solidFill>
                <a:prstClr val="black">
                  <a:tint val="75000"/>
                </a:prstClr>
              </a:solidFill>
            </a:endParaRPr>
          </a:p>
        </p:txBody>
      </p:sp>
    </p:spTree>
    <p:extLst>
      <p:ext uri="{BB962C8B-B14F-4D97-AF65-F5344CB8AC3E}">
        <p14:creationId xmlns:p14="http://schemas.microsoft.com/office/powerpoint/2010/main" val="1463625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STRATEGIC APPROACH TO SOFTWARE TESTING</a:t>
            </a:r>
            <a:endParaRPr lang="en-IE" dirty="0"/>
          </a:p>
        </p:txBody>
      </p:sp>
      <p:sp>
        <p:nvSpPr>
          <p:cNvPr id="3" name="Content Placeholder 2"/>
          <p:cNvSpPr>
            <a:spLocks noGrp="1"/>
          </p:cNvSpPr>
          <p:nvPr>
            <p:ph idx="1"/>
          </p:nvPr>
        </p:nvSpPr>
        <p:spPr/>
        <p:txBody>
          <a:bodyPr>
            <a:normAutofit fontScale="77500" lnSpcReduction="20000"/>
          </a:bodyPr>
          <a:lstStyle/>
          <a:p>
            <a:r>
              <a:rPr lang="en-US" dirty="0"/>
              <a:t>A number of software testing strategies have been proposed in the literature.</a:t>
            </a:r>
          </a:p>
          <a:p>
            <a:r>
              <a:rPr lang="en-US" dirty="0"/>
              <a:t>All provide you with a template for testing and all have the following generic characteristics:</a:t>
            </a:r>
          </a:p>
          <a:p>
            <a:pPr lvl="1"/>
            <a:r>
              <a:rPr lang="en-US" dirty="0"/>
              <a:t>To perform effective testing, you should conduct effective technical reviews. By doing this, many errors will be eliminated before testing commences</a:t>
            </a:r>
          </a:p>
          <a:p>
            <a:pPr lvl="1"/>
            <a:r>
              <a:rPr lang="en-US" dirty="0"/>
              <a:t>Testing begins at the component level and works “outward” toward the integration of the entire computer-based system</a:t>
            </a:r>
          </a:p>
          <a:p>
            <a:pPr lvl="1"/>
            <a:r>
              <a:rPr lang="en-US" dirty="0"/>
              <a:t>Different testing techniques are appropriate for different software engineering approaches and at different points in time.</a:t>
            </a:r>
          </a:p>
          <a:p>
            <a:pPr lvl="1"/>
            <a:r>
              <a:rPr lang="en-US" dirty="0"/>
              <a:t>Testing is conducted by the developer of the software and (for large projects) an independent test group</a:t>
            </a:r>
          </a:p>
          <a:p>
            <a:pPr lvl="1"/>
            <a:r>
              <a:rPr lang="en-US" dirty="0"/>
              <a:t>Testing and debugging are different activities, but debugging must be accommodated in any testing strategy</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38258712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 Testing</a:t>
            </a:r>
          </a:p>
        </p:txBody>
      </p:sp>
      <p:sp>
        <p:nvSpPr>
          <p:cNvPr id="3" name="Content Placeholder 2"/>
          <p:cNvSpPr>
            <a:spLocks noGrp="1"/>
          </p:cNvSpPr>
          <p:nvPr>
            <p:ph idx="1"/>
          </p:nvPr>
        </p:nvSpPr>
        <p:spPr/>
        <p:txBody>
          <a:bodyPr>
            <a:normAutofit/>
          </a:bodyPr>
          <a:lstStyle/>
          <a:p>
            <a:r>
              <a:rPr lang="en-US" dirty="0"/>
              <a:t>Content testing has three important objectives: </a:t>
            </a:r>
          </a:p>
          <a:p>
            <a:pPr lvl="1"/>
            <a:r>
              <a:rPr lang="en-US" dirty="0"/>
              <a:t>to uncover syntactic errors (e.g., typos, grammar mistakes) in text-based documents, graphical representations, and other media; </a:t>
            </a:r>
          </a:p>
          <a:p>
            <a:pPr lvl="1"/>
            <a:r>
              <a:rPr lang="en-US" dirty="0"/>
              <a:t>to uncover semantic errors (i.e., errors in the accuracy or completeness of information) in any content object presented as navigation occurs, and </a:t>
            </a:r>
          </a:p>
          <a:p>
            <a:pPr lvl="1"/>
            <a:r>
              <a:rPr lang="en-US" dirty="0"/>
              <a:t>to find errors in the organization or structure of content that is presented to the end user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50</a:t>
            </a:fld>
            <a:endParaRPr lang="en-US">
              <a:solidFill>
                <a:prstClr val="black">
                  <a:tint val="75000"/>
                </a:prstClr>
              </a:solidFill>
            </a:endParaRPr>
          </a:p>
        </p:txBody>
      </p:sp>
    </p:spTree>
    <p:extLst>
      <p:ext uri="{BB962C8B-B14F-4D97-AF65-F5344CB8AC3E}">
        <p14:creationId xmlns:p14="http://schemas.microsoft.com/office/powerpoint/2010/main" val="23492799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a:t>
            </a:r>
            <a:endParaRPr lang="en-US" dirty="0"/>
          </a:p>
        </p:txBody>
      </p:sp>
      <p:sp>
        <p:nvSpPr>
          <p:cNvPr id="3" name="Content Placeholder 2"/>
          <p:cNvSpPr>
            <a:spLocks noGrp="1"/>
          </p:cNvSpPr>
          <p:nvPr>
            <p:ph idx="1"/>
          </p:nvPr>
        </p:nvSpPr>
        <p:spPr>
          <a:xfrm>
            <a:off x="609441" y="1600201"/>
            <a:ext cx="6551771" cy="4525963"/>
          </a:xfrm>
        </p:spPr>
        <p:txBody>
          <a:bodyPr>
            <a:normAutofit fontScale="77500" lnSpcReduction="20000"/>
          </a:bodyPr>
          <a:lstStyle/>
          <a:p>
            <a:r>
              <a:rPr lang="en-US" dirty="0" err="1"/>
              <a:t>WebApps</a:t>
            </a:r>
            <a:r>
              <a:rPr lang="en-US" dirty="0"/>
              <a:t> interface with sophisticated database management systems and build dynamic content objects that are created in real time using the data acquired from a database</a:t>
            </a:r>
          </a:p>
          <a:p>
            <a:r>
              <a:rPr lang="en-US" dirty="0"/>
              <a:t>For example, a financial services </a:t>
            </a:r>
            <a:r>
              <a:rPr lang="en-US" dirty="0" err="1"/>
              <a:t>WebApp</a:t>
            </a:r>
            <a:r>
              <a:rPr lang="en-US" dirty="0"/>
              <a:t> can produce complex text-based, tabular, and graphical information about a specific equity (e.g., a stock or mutual fund)</a:t>
            </a:r>
          </a:p>
          <a:p>
            <a:r>
              <a:rPr lang="en-US" dirty="0"/>
              <a:t>The composite content object that presents this information is created dynamically after the user has made a request for information about a specific equity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51</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3612" y="1243436"/>
            <a:ext cx="4543425" cy="4986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48534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a:t>
            </a:r>
            <a:endParaRPr lang="en-US" dirty="0"/>
          </a:p>
        </p:txBody>
      </p:sp>
      <p:sp>
        <p:nvSpPr>
          <p:cNvPr id="3" name="Content Placeholder 2"/>
          <p:cNvSpPr>
            <a:spLocks noGrp="1"/>
          </p:cNvSpPr>
          <p:nvPr>
            <p:ph idx="1"/>
          </p:nvPr>
        </p:nvSpPr>
        <p:spPr>
          <a:xfrm>
            <a:off x="609441" y="1600201"/>
            <a:ext cx="6551771" cy="4525963"/>
          </a:xfrm>
        </p:spPr>
        <p:txBody>
          <a:bodyPr>
            <a:normAutofit fontScale="92500"/>
          </a:bodyPr>
          <a:lstStyle/>
          <a:p>
            <a:pPr marL="514350" indent="-514350">
              <a:buFont typeface="+mj-lt"/>
              <a:buAutoNum type="arabicPeriod"/>
            </a:pPr>
            <a:r>
              <a:rPr lang="en-US" dirty="0"/>
              <a:t>an equities database is queried, </a:t>
            </a:r>
          </a:p>
          <a:p>
            <a:pPr marL="514350" indent="-514350">
              <a:buFont typeface="+mj-lt"/>
              <a:buAutoNum type="arabicPeriod"/>
            </a:pPr>
            <a:r>
              <a:rPr lang="en-US" dirty="0"/>
              <a:t>relevant data are extracted from the database, </a:t>
            </a:r>
          </a:p>
          <a:p>
            <a:pPr marL="514350" indent="-514350">
              <a:buFont typeface="+mj-lt"/>
              <a:buAutoNum type="arabicPeriod"/>
            </a:pPr>
            <a:r>
              <a:rPr lang="en-US" dirty="0"/>
              <a:t>the extracted data must be organized as a content object, and </a:t>
            </a:r>
          </a:p>
          <a:p>
            <a:pPr marL="514350" indent="-514350">
              <a:buFont typeface="+mj-lt"/>
              <a:buAutoNum type="arabicPeriod"/>
            </a:pPr>
            <a:r>
              <a:rPr lang="en-US" dirty="0"/>
              <a:t>this content object (representing customized information requested by an end user) is transmitted to the client environment for display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52</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3612" y="1243436"/>
            <a:ext cx="4543425" cy="4986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985936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 – Complicating factors</a:t>
            </a:r>
            <a:endParaRPr lang="en-US" dirty="0"/>
          </a:p>
        </p:txBody>
      </p:sp>
      <p:sp>
        <p:nvSpPr>
          <p:cNvPr id="3" name="Content Placeholder 2"/>
          <p:cNvSpPr>
            <a:spLocks noGrp="1"/>
          </p:cNvSpPr>
          <p:nvPr>
            <p:ph idx="1"/>
          </p:nvPr>
        </p:nvSpPr>
        <p:spPr/>
        <p:txBody>
          <a:bodyPr>
            <a:normAutofit fontScale="92500" lnSpcReduction="10000"/>
          </a:bodyPr>
          <a:lstStyle/>
          <a:p>
            <a:r>
              <a:rPr lang="en-US" i="1" dirty="0"/>
              <a:t>The original client-side request for information is rarely presented in the form [e.g. SQL] that can be input to a database management system (DBMS)</a:t>
            </a:r>
          </a:p>
          <a:p>
            <a:pPr lvl="1"/>
            <a:r>
              <a:rPr lang="en-US" dirty="0"/>
              <a:t>Therefore, tests should be designed to uncover errors made in translating the user’s request into a form that can be processed by these DBMS</a:t>
            </a:r>
          </a:p>
          <a:p>
            <a:r>
              <a:rPr lang="en-US" i="1" dirty="0"/>
              <a:t>The database may be remote to the server that houses the </a:t>
            </a:r>
            <a:r>
              <a:rPr lang="en-US" i="1" dirty="0" err="1"/>
              <a:t>WebApp</a:t>
            </a:r>
            <a:endParaRPr lang="en-US" i="1" dirty="0"/>
          </a:p>
          <a:p>
            <a:pPr lvl="1"/>
            <a:r>
              <a:rPr lang="en-US" dirty="0"/>
              <a:t>Therefore, tests that uncover errors in communication between the </a:t>
            </a:r>
            <a:r>
              <a:rPr lang="en-US" dirty="0" err="1"/>
              <a:t>WebApp</a:t>
            </a:r>
            <a:r>
              <a:rPr lang="en-US" dirty="0"/>
              <a:t> and the remote database must be developed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53</a:t>
            </a:fld>
            <a:endParaRPr lang="en-US">
              <a:solidFill>
                <a:prstClr val="black">
                  <a:tint val="75000"/>
                </a:prstClr>
              </a:solidFill>
            </a:endParaRPr>
          </a:p>
        </p:txBody>
      </p:sp>
    </p:spTree>
    <p:extLst>
      <p:ext uri="{BB962C8B-B14F-4D97-AF65-F5344CB8AC3E}">
        <p14:creationId xmlns:p14="http://schemas.microsoft.com/office/powerpoint/2010/main" val="39540371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 – Complicating factors</a:t>
            </a:r>
            <a:endParaRPr lang="en-US" dirty="0"/>
          </a:p>
        </p:txBody>
      </p:sp>
      <p:sp>
        <p:nvSpPr>
          <p:cNvPr id="3" name="Content Placeholder 2"/>
          <p:cNvSpPr>
            <a:spLocks noGrp="1"/>
          </p:cNvSpPr>
          <p:nvPr>
            <p:ph idx="1"/>
          </p:nvPr>
        </p:nvSpPr>
        <p:spPr/>
        <p:txBody>
          <a:bodyPr>
            <a:normAutofit fontScale="92500" lnSpcReduction="20000"/>
          </a:bodyPr>
          <a:lstStyle/>
          <a:p>
            <a:r>
              <a:rPr lang="en-US" i="1" dirty="0"/>
              <a:t>Raw data acquired from the database must be transmitted to the </a:t>
            </a:r>
            <a:r>
              <a:rPr lang="en-US" i="1" dirty="0" err="1"/>
              <a:t>WebApp</a:t>
            </a:r>
            <a:r>
              <a:rPr lang="en-US" i="1" dirty="0"/>
              <a:t> server and properly formatted for subsequent transmittal to the client</a:t>
            </a:r>
          </a:p>
          <a:p>
            <a:pPr lvl="1"/>
            <a:r>
              <a:rPr lang="en-US" dirty="0"/>
              <a:t>Therefore, tests that demonstrate the validity of the raw data received by the </a:t>
            </a:r>
            <a:r>
              <a:rPr lang="en-US" dirty="0" err="1"/>
              <a:t>WebApp</a:t>
            </a:r>
            <a:r>
              <a:rPr lang="en-US" dirty="0"/>
              <a:t> server must be developed, and additional tests that demonstrate the validity of the transformations applied to the raw data to create valid content objects must also be created</a:t>
            </a:r>
          </a:p>
          <a:p>
            <a:r>
              <a:rPr lang="en-US" i="1" dirty="0"/>
              <a:t>The dynamic content object(s) must be transmitted to the client in a form that can be displayed to the end user</a:t>
            </a:r>
          </a:p>
          <a:p>
            <a:pPr lvl="1"/>
            <a:r>
              <a:rPr lang="en-US" dirty="0"/>
              <a:t>Therefore, a series of tests must be designed to (1) uncover errors in the content object format and (2) test compatibility with different client environment configurations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54</a:t>
            </a:fld>
            <a:endParaRPr lang="en-US">
              <a:solidFill>
                <a:prstClr val="black">
                  <a:tint val="75000"/>
                </a:prstClr>
              </a:solidFill>
            </a:endParaRPr>
          </a:p>
        </p:txBody>
      </p:sp>
    </p:spTree>
    <p:extLst>
      <p:ext uri="{BB962C8B-B14F-4D97-AF65-F5344CB8AC3E}">
        <p14:creationId xmlns:p14="http://schemas.microsoft.com/office/powerpoint/2010/main" val="39664425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Interface Testing</a:t>
            </a:r>
          </a:p>
        </p:txBody>
      </p:sp>
      <p:sp>
        <p:nvSpPr>
          <p:cNvPr id="3" name="Content Placeholder 2"/>
          <p:cNvSpPr>
            <a:spLocks noGrp="1"/>
          </p:cNvSpPr>
          <p:nvPr>
            <p:ph idx="1"/>
          </p:nvPr>
        </p:nvSpPr>
        <p:spPr/>
        <p:txBody>
          <a:bodyPr>
            <a:normAutofit fontScale="77500" lnSpcReduction="20000"/>
          </a:bodyPr>
          <a:lstStyle/>
          <a:p>
            <a:r>
              <a:rPr lang="en-US" dirty="0"/>
              <a:t>Verification and validation of a </a:t>
            </a:r>
            <a:r>
              <a:rPr lang="en-US" dirty="0" err="1"/>
              <a:t>WebApp</a:t>
            </a:r>
            <a:r>
              <a:rPr lang="en-US" dirty="0"/>
              <a:t> user interface occurs at three distinct points</a:t>
            </a:r>
          </a:p>
          <a:p>
            <a:r>
              <a:rPr lang="en-US" dirty="0"/>
              <a:t>During requirements analysis, the interface model is reviewed to ensure that it conforms to stakeholder requirements and to other elements of the requirements model</a:t>
            </a:r>
          </a:p>
          <a:p>
            <a:r>
              <a:rPr lang="en-US" dirty="0"/>
              <a:t>During design the interface design model is reviewed to ensure that generic quality criteria established for all user interfaces have been achieved and that application-specific interface design issues have been properly addressed</a:t>
            </a:r>
          </a:p>
          <a:p>
            <a:r>
              <a:rPr lang="en-US" dirty="0"/>
              <a:t>During testing, the focus shifts to the execution of application-specific aspects of user interaction as they are manifested by interface syntax and semantics. In addition, testing provides a final assessment of usability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55</a:t>
            </a:fld>
            <a:endParaRPr lang="en-US">
              <a:solidFill>
                <a:prstClr val="black">
                  <a:tint val="75000"/>
                </a:prstClr>
              </a:solidFill>
            </a:endParaRPr>
          </a:p>
        </p:txBody>
      </p:sp>
    </p:spTree>
    <p:extLst>
      <p:ext uri="{BB962C8B-B14F-4D97-AF65-F5344CB8AC3E}">
        <p14:creationId xmlns:p14="http://schemas.microsoft.com/office/powerpoint/2010/main" val="365687745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Interface Testing Strategy</a:t>
            </a:r>
          </a:p>
        </p:txBody>
      </p:sp>
      <p:sp>
        <p:nvSpPr>
          <p:cNvPr id="3" name="Content Placeholder 2"/>
          <p:cNvSpPr>
            <a:spLocks noGrp="1"/>
          </p:cNvSpPr>
          <p:nvPr>
            <p:ph idx="1"/>
          </p:nvPr>
        </p:nvSpPr>
        <p:spPr/>
        <p:txBody>
          <a:bodyPr>
            <a:normAutofit/>
          </a:bodyPr>
          <a:lstStyle/>
          <a:p>
            <a:r>
              <a:rPr lang="en-US" i="1" dirty="0"/>
              <a:t>Interface testing </a:t>
            </a:r>
            <a:r>
              <a:rPr lang="en-US" dirty="0"/>
              <a:t>exercises interaction mechanisms and validates aesthetic aspects of the user interface</a:t>
            </a:r>
          </a:p>
          <a:p>
            <a:r>
              <a:rPr lang="en-US" dirty="0"/>
              <a:t>The overall strategy for interface testing is to </a:t>
            </a:r>
          </a:p>
          <a:p>
            <a:pPr lvl="1"/>
            <a:r>
              <a:rPr lang="en-US" dirty="0"/>
              <a:t>Uncover errors related to specific interface mechanisms (e.g., errors in the proper execution of a menu link or the way data are entered in a form) and </a:t>
            </a:r>
          </a:p>
          <a:p>
            <a:pPr lvl="1"/>
            <a:r>
              <a:rPr lang="en-US" dirty="0"/>
              <a:t>Uncover errors in the way the interface implements the semantics of navigation, </a:t>
            </a:r>
            <a:r>
              <a:rPr lang="en-US" dirty="0" err="1"/>
              <a:t>WebApp</a:t>
            </a:r>
            <a:r>
              <a:rPr lang="en-US" dirty="0"/>
              <a:t> functionality, or content display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56</a:t>
            </a:fld>
            <a:endParaRPr lang="en-US">
              <a:solidFill>
                <a:prstClr val="black">
                  <a:tint val="75000"/>
                </a:prstClr>
              </a:solidFill>
            </a:endParaRPr>
          </a:p>
        </p:txBody>
      </p:sp>
    </p:spTree>
    <p:extLst>
      <p:ext uri="{BB962C8B-B14F-4D97-AF65-F5344CB8AC3E}">
        <p14:creationId xmlns:p14="http://schemas.microsoft.com/office/powerpoint/2010/main" val="41390985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Interface Mechanisms</a:t>
            </a:r>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57</a:t>
            </a:fld>
            <a:endParaRPr lang="en-US">
              <a:solidFill>
                <a:prstClr val="black">
                  <a:tint val="75000"/>
                </a:prstClr>
              </a:solidFill>
            </a:endParaRPr>
          </a:p>
        </p:txBody>
      </p:sp>
    </p:spTree>
    <p:extLst>
      <p:ext uri="{BB962C8B-B14F-4D97-AF65-F5344CB8AC3E}">
        <p14:creationId xmlns:p14="http://schemas.microsoft.com/office/powerpoint/2010/main" val="13535093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Usability Testing</a:t>
            </a:r>
          </a:p>
        </p:txBody>
      </p:sp>
      <p:sp>
        <p:nvSpPr>
          <p:cNvPr id="3" name="Content Placeholder 2"/>
          <p:cNvSpPr>
            <a:spLocks noGrp="1"/>
          </p:cNvSpPr>
          <p:nvPr>
            <p:ph idx="1"/>
          </p:nvPr>
        </p:nvSpPr>
        <p:spPr/>
        <p:txBody>
          <a:bodyPr>
            <a:normAutofit/>
          </a:bodyPr>
          <a:lstStyle/>
          <a:p>
            <a:r>
              <a:rPr lang="en-US" dirty="0"/>
              <a:t>Usability testing can occur at a variety of different levels of abstraction: </a:t>
            </a:r>
          </a:p>
          <a:p>
            <a:pPr lvl="1"/>
            <a:r>
              <a:rPr lang="en-US" dirty="0"/>
              <a:t>the usability of a specific interface mechanism (e.g., a form) can be assessed, </a:t>
            </a:r>
          </a:p>
          <a:p>
            <a:pPr lvl="1"/>
            <a:r>
              <a:rPr lang="en-US" dirty="0"/>
              <a:t>the usability of a complete Web page (encompassing interface mechanisms, data objects, and related functions) can be evaluated, or </a:t>
            </a:r>
          </a:p>
          <a:p>
            <a:pPr lvl="1"/>
            <a:r>
              <a:rPr lang="en-US" dirty="0"/>
              <a:t>the usability of the complete </a:t>
            </a:r>
            <a:r>
              <a:rPr lang="en-US" dirty="0" err="1"/>
              <a:t>WebApp</a:t>
            </a:r>
            <a:r>
              <a:rPr lang="en-US" dirty="0"/>
              <a:t> can be considered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58</a:t>
            </a:fld>
            <a:endParaRPr lang="en-US">
              <a:solidFill>
                <a:prstClr val="black">
                  <a:tint val="75000"/>
                </a:prstClr>
              </a:solidFill>
            </a:endParaRPr>
          </a:p>
        </p:txBody>
      </p:sp>
    </p:spTree>
    <p:extLst>
      <p:ext uri="{BB962C8B-B14F-4D97-AF65-F5344CB8AC3E}">
        <p14:creationId xmlns:p14="http://schemas.microsoft.com/office/powerpoint/2010/main" val="4719744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Usability Testing</a:t>
            </a:r>
            <a:br>
              <a:rPr lang="en-US" dirty="0"/>
            </a:br>
            <a:r>
              <a:rPr lang="en-US" sz="3100" dirty="0"/>
              <a:t>Usability categories</a:t>
            </a:r>
            <a:endParaRPr lang="en-US" dirty="0"/>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59</a:t>
            </a:fld>
            <a:endParaRPr lang="en-US">
              <a:solidFill>
                <a:prstClr val="black">
                  <a:tint val="75000"/>
                </a:prstClr>
              </a:solidFill>
            </a:endParaRPr>
          </a:p>
        </p:txBody>
      </p:sp>
    </p:spTree>
    <p:extLst>
      <p:ext uri="{BB962C8B-B14F-4D97-AF65-F5344CB8AC3E}">
        <p14:creationId xmlns:p14="http://schemas.microsoft.com/office/powerpoint/2010/main" val="1263373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Verification and Validation (V&amp;V)</a:t>
            </a:r>
          </a:p>
        </p:txBody>
      </p:sp>
      <p:sp>
        <p:nvSpPr>
          <p:cNvPr id="3" name="Content Placeholder 2"/>
          <p:cNvSpPr>
            <a:spLocks noGrp="1"/>
          </p:cNvSpPr>
          <p:nvPr>
            <p:ph idx="1"/>
          </p:nvPr>
        </p:nvSpPr>
        <p:spPr/>
        <p:txBody>
          <a:bodyPr>
            <a:normAutofit/>
          </a:bodyPr>
          <a:lstStyle/>
          <a:p>
            <a:r>
              <a:rPr lang="en-US" i="1" dirty="0"/>
              <a:t>Verification </a:t>
            </a:r>
            <a:r>
              <a:rPr lang="en-US" dirty="0"/>
              <a:t>refers to the set of tasks that ensure that software correctly implements a specific function</a:t>
            </a:r>
          </a:p>
          <a:p>
            <a:r>
              <a:rPr lang="en-US" i="1" dirty="0"/>
              <a:t>Validation </a:t>
            </a:r>
            <a:r>
              <a:rPr lang="en-US" dirty="0"/>
              <a:t>refers to a different set of tasks that ensure that the software that has been built is traceable to customer requirements</a:t>
            </a:r>
          </a:p>
          <a:p>
            <a:r>
              <a:rPr lang="en-US" dirty="0"/>
              <a:t>Boehm [Boe81] states this another way:</a:t>
            </a:r>
          </a:p>
          <a:p>
            <a:pPr lvl="1"/>
            <a:r>
              <a:rPr lang="en-US" dirty="0"/>
              <a:t>Verification: “Are we building the product right?”</a:t>
            </a:r>
          </a:p>
          <a:p>
            <a:pPr lvl="1"/>
            <a:r>
              <a:rPr lang="en-US" dirty="0"/>
              <a:t>Validation: “Are we building the right product?”</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83614461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Usability Testing</a:t>
            </a:r>
            <a:br>
              <a:rPr lang="en-US" dirty="0"/>
            </a:br>
            <a:r>
              <a:rPr lang="en-US" sz="3600" dirty="0"/>
              <a:t>Qualitative assessment of usability</a:t>
            </a:r>
          </a:p>
        </p:txBody>
      </p:sp>
      <p:sp>
        <p:nvSpPr>
          <p:cNvPr id="3" name="Content Placeholder 2"/>
          <p:cNvSpPr>
            <a:spLocks noGrp="1"/>
          </p:cNvSpPr>
          <p:nvPr>
            <p:ph idx="1"/>
          </p:nvPr>
        </p:nvSpPr>
        <p:spPr>
          <a:xfrm>
            <a:off x="609441" y="1600201"/>
            <a:ext cx="4951571" cy="4525963"/>
          </a:xfrm>
        </p:spPr>
        <p:txBody>
          <a:bodyPr>
            <a:normAutofit fontScale="92500"/>
          </a:bodyPr>
          <a:lstStyle/>
          <a:p>
            <a:r>
              <a:rPr lang="en-US" dirty="0"/>
              <a:t>Figure illustrates possible set of assessment “grades” that can be selected by users</a:t>
            </a:r>
          </a:p>
          <a:p>
            <a:r>
              <a:rPr lang="en-US" dirty="0"/>
              <a:t>These grades are applied to each feature individually, to a complete Web page, or to the </a:t>
            </a:r>
            <a:r>
              <a:rPr lang="en-US" dirty="0" err="1"/>
              <a:t>WebApp</a:t>
            </a:r>
            <a:r>
              <a:rPr lang="en-US" dirty="0"/>
              <a:t> as a whole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60</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8162" y="1828800"/>
            <a:ext cx="6093533"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2088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Compatibility Tests</a:t>
            </a:r>
          </a:p>
        </p:txBody>
      </p:sp>
      <p:sp>
        <p:nvSpPr>
          <p:cNvPr id="3" name="Content Placeholder 2"/>
          <p:cNvSpPr>
            <a:spLocks noGrp="1"/>
          </p:cNvSpPr>
          <p:nvPr>
            <p:ph idx="1"/>
          </p:nvPr>
        </p:nvSpPr>
        <p:spPr/>
        <p:txBody>
          <a:bodyPr>
            <a:normAutofit fontScale="77500" lnSpcReduction="20000"/>
          </a:bodyPr>
          <a:lstStyle/>
          <a:p>
            <a:r>
              <a:rPr lang="en-US" dirty="0"/>
              <a:t>Different computers, display devices, operating systems, browsers, and network connection speeds can have a significant influence on </a:t>
            </a:r>
            <a:r>
              <a:rPr lang="en-US" dirty="0" err="1"/>
              <a:t>WebApp</a:t>
            </a:r>
            <a:r>
              <a:rPr lang="en-US" dirty="0"/>
              <a:t> operation</a:t>
            </a:r>
          </a:p>
          <a:p>
            <a:r>
              <a:rPr lang="en-US" dirty="0"/>
              <a:t>Each computing configuration can result in differences in client-side processing speeds, display resolution, and connection speeds</a:t>
            </a:r>
          </a:p>
          <a:p>
            <a:r>
              <a:rPr lang="en-US" dirty="0"/>
              <a:t>Operating system vagaries may cause </a:t>
            </a:r>
            <a:r>
              <a:rPr lang="en-US" dirty="0" err="1"/>
              <a:t>WebApp</a:t>
            </a:r>
            <a:r>
              <a:rPr lang="en-US" dirty="0"/>
              <a:t> processing issues</a:t>
            </a:r>
          </a:p>
          <a:p>
            <a:r>
              <a:rPr lang="en-US" dirty="0"/>
              <a:t>Different browsers sometimes produce slightly different results, regardless of the degree of HTML standardization within the </a:t>
            </a:r>
            <a:r>
              <a:rPr lang="en-US" dirty="0" err="1"/>
              <a:t>WebApp</a:t>
            </a:r>
            <a:endParaRPr lang="en-US" dirty="0"/>
          </a:p>
          <a:p>
            <a:r>
              <a:rPr lang="en-US" dirty="0"/>
              <a:t>Required plug-ins may or may not be readily available for a particular configuration</a:t>
            </a:r>
          </a:p>
          <a:p>
            <a:r>
              <a:rPr lang="en-US" i="1" dirty="0"/>
              <a:t>Compatibility testing </a:t>
            </a:r>
            <a:r>
              <a:rPr lang="en-US" dirty="0"/>
              <a:t>strives to uncover these problems before the </a:t>
            </a:r>
            <a:r>
              <a:rPr lang="en-US" dirty="0" err="1"/>
              <a:t>WebApp</a:t>
            </a:r>
            <a:r>
              <a:rPr lang="en-US" dirty="0"/>
              <a:t> goes online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61</a:t>
            </a:fld>
            <a:endParaRPr lang="en-US">
              <a:solidFill>
                <a:prstClr val="black">
                  <a:tint val="75000"/>
                </a:prstClr>
              </a:solidFill>
            </a:endParaRPr>
          </a:p>
        </p:txBody>
      </p:sp>
    </p:spTree>
    <p:extLst>
      <p:ext uri="{BB962C8B-B14F-4D97-AF65-F5344CB8AC3E}">
        <p14:creationId xmlns:p14="http://schemas.microsoft.com/office/powerpoint/2010/main" val="207519466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Compatibility Tests</a:t>
            </a:r>
          </a:p>
        </p:txBody>
      </p:sp>
      <p:sp>
        <p:nvSpPr>
          <p:cNvPr id="3" name="Content Placeholder 2"/>
          <p:cNvSpPr>
            <a:spLocks noGrp="1"/>
          </p:cNvSpPr>
          <p:nvPr>
            <p:ph idx="1"/>
          </p:nvPr>
        </p:nvSpPr>
        <p:spPr/>
        <p:txBody>
          <a:bodyPr>
            <a:normAutofit fontScale="85000" lnSpcReduction="10000"/>
          </a:bodyPr>
          <a:lstStyle/>
          <a:p>
            <a:r>
              <a:rPr lang="en-US" dirty="0"/>
              <a:t>The first step in compatibility testing is to define a set of “commonly encountered” client-side computing configurations and their variants</a:t>
            </a:r>
          </a:p>
          <a:p>
            <a:r>
              <a:rPr lang="en-US" dirty="0"/>
              <a:t>In essence, a tree structure is created, identifying each computing platform, typical display devices, the operating systems supported on the platform, the browsers available, likely Internet connection speeds, and similar information</a:t>
            </a:r>
          </a:p>
          <a:p>
            <a:r>
              <a:rPr lang="en-US" dirty="0"/>
              <a:t>Next, a series of compatibility validation tests are derived, often adapted from existing interface tests, navigation tests, performance tests, and security tests</a:t>
            </a:r>
          </a:p>
          <a:p>
            <a:r>
              <a:rPr lang="en-US" dirty="0"/>
              <a:t>The intent of these tests is to uncover errors or execution problems that can be traced to configuration differences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62</a:t>
            </a:fld>
            <a:endParaRPr lang="en-US">
              <a:solidFill>
                <a:prstClr val="black">
                  <a:tint val="75000"/>
                </a:prstClr>
              </a:solidFill>
            </a:endParaRPr>
          </a:p>
        </p:txBody>
      </p:sp>
    </p:spTree>
    <p:extLst>
      <p:ext uri="{BB962C8B-B14F-4D97-AF65-F5344CB8AC3E}">
        <p14:creationId xmlns:p14="http://schemas.microsoft.com/office/powerpoint/2010/main" val="17469352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609441" y="2895600"/>
            <a:ext cx="10969943" cy="1600200"/>
          </a:xfrm>
          <a:solidFill>
            <a:schemeClr val="accent1">
              <a:lumMod val="20000"/>
              <a:lumOff val="80000"/>
            </a:schemeClr>
          </a:solidFill>
        </p:spPr>
        <p:txBody>
          <a:bodyPr>
            <a:normAutofit/>
          </a:bodyPr>
          <a:lstStyle/>
          <a:p>
            <a:pPr marL="0" indent="0">
              <a:buNone/>
            </a:pPr>
            <a:r>
              <a:rPr lang="en-US" dirty="0"/>
              <a:t>Compatibility is an important quality dimension. What must be tested to ensure that compatibility exists for a </a:t>
            </a:r>
            <a:r>
              <a:rPr lang="en-US" dirty="0" err="1"/>
              <a:t>WebApp</a:t>
            </a:r>
            <a:r>
              <a:rPr lang="en-US" dirty="0"/>
              <a: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63</a:t>
            </a:fld>
            <a:endParaRPr lang="en-US">
              <a:solidFill>
                <a:prstClr val="black">
                  <a:tint val="75000"/>
                </a:prstClr>
              </a:solidFill>
            </a:endParaRPr>
          </a:p>
        </p:txBody>
      </p:sp>
    </p:spTree>
    <p:extLst>
      <p:ext uri="{BB962C8B-B14F-4D97-AF65-F5344CB8AC3E}">
        <p14:creationId xmlns:p14="http://schemas.microsoft.com/office/powerpoint/2010/main" val="142597649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CONFIGURATION TESTING</a:t>
            </a:r>
          </a:p>
        </p:txBody>
      </p:sp>
      <p:sp>
        <p:nvSpPr>
          <p:cNvPr id="7" name="Text Placeholder 6"/>
          <p:cNvSpPr>
            <a:spLocks noGrp="1"/>
          </p:cNvSpPr>
          <p:nvPr>
            <p:ph type="body" idx="1"/>
          </p:nvPr>
        </p:nvSpPr>
        <p:spPr/>
        <p:txBody>
          <a:bodyPr/>
          <a:lstStyle/>
          <a:p>
            <a:r>
              <a:rPr lang="en-US" dirty="0"/>
              <a:t>25.7</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64</a:t>
            </a:fld>
            <a:endParaRPr lang="en-US">
              <a:solidFill>
                <a:prstClr val="black">
                  <a:tint val="75000"/>
                </a:prstClr>
              </a:solidFill>
            </a:endParaRPr>
          </a:p>
        </p:txBody>
      </p:sp>
    </p:spTree>
    <p:extLst>
      <p:ext uri="{BB962C8B-B14F-4D97-AF65-F5344CB8AC3E}">
        <p14:creationId xmlns:p14="http://schemas.microsoft.com/office/powerpoint/2010/main" val="3114175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Configuration Testing</a:t>
            </a:r>
          </a:p>
        </p:txBody>
      </p:sp>
      <p:sp>
        <p:nvSpPr>
          <p:cNvPr id="6" name="Content Placeholder 5"/>
          <p:cNvSpPr>
            <a:spLocks noGrp="1"/>
          </p:cNvSpPr>
          <p:nvPr>
            <p:ph idx="1"/>
          </p:nvPr>
        </p:nvSpPr>
        <p:spPr>
          <a:xfrm>
            <a:off x="609441" y="1600201"/>
            <a:ext cx="10969943" cy="5105399"/>
          </a:xfrm>
        </p:spPr>
        <p:txBody>
          <a:bodyPr>
            <a:normAutofit fontScale="77500" lnSpcReduction="20000"/>
          </a:bodyPr>
          <a:lstStyle/>
          <a:p>
            <a:r>
              <a:rPr lang="en-US" dirty="0"/>
              <a:t>Configuration variability and instability are important factors that make </a:t>
            </a:r>
            <a:r>
              <a:rPr lang="en-US" dirty="0" err="1"/>
              <a:t>WebApp</a:t>
            </a:r>
            <a:r>
              <a:rPr lang="en-US" dirty="0"/>
              <a:t> testing a challenge</a:t>
            </a:r>
          </a:p>
          <a:p>
            <a:r>
              <a:rPr lang="en-US" dirty="0"/>
              <a:t>Hardware, OS, browsers, storage capacity </a:t>
            </a:r>
            <a:r>
              <a:rPr lang="en-US" dirty="0" err="1"/>
              <a:t>etc</a:t>
            </a:r>
            <a:r>
              <a:rPr lang="en-US" dirty="0"/>
              <a:t> are difficult to predict for each user</a:t>
            </a:r>
          </a:p>
          <a:p>
            <a:r>
              <a:rPr lang="en-US" dirty="0"/>
              <a:t>The result can be a client-side environment that is prone to errors that are both subtle and significant</a:t>
            </a:r>
          </a:p>
          <a:p>
            <a:r>
              <a:rPr lang="en-US" dirty="0"/>
              <a:t>One user’s impression of the </a:t>
            </a:r>
            <a:r>
              <a:rPr lang="en-US" dirty="0" err="1"/>
              <a:t>WebApp</a:t>
            </a:r>
            <a:r>
              <a:rPr lang="en-US" dirty="0"/>
              <a:t> and the manner in which she interacts with it can differ significantly from another user’s experience, if both users are not working within the same client-side configuration</a:t>
            </a:r>
          </a:p>
          <a:p>
            <a:r>
              <a:rPr lang="en-US" dirty="0"/>
              <a:t>The job of </a:t>
            </a:r>
            <a:r>
              <a:rPr lang="en-US" i="1" dirty="0"/>
              <a:t>configuration testing </a:t>
            </a:r>
            <a:r>
              <a:rPr lang="en-US" dirty="0"/>
              <a:t>is not to exercise every possible client-side configuration</a:t>
            </a:r>
          </a:p>
          <a:p>
            <a:r>
              <a:rPr lang="en-US" dirty="0"/>
              <a:t>Rather, it is to test a set of probable client-side and server-side configurations to ensure that the user experience will be the same on all of them and to isolate errors that may be specific to a particular configuration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65</a:t>
            </a:fld>
            <a:endParaRPr lang="en-US">
              <a:solidFill>
                <a:prstClr val="black">
                  <a:tint val="75000"/>
                </a:prstClr>
              </a:solidFill>
            </a:endParaRPr>
          </a:p>
        </p:txBody>
      </p:sp>
    </p:spTree>
    <p:extLst>
      <p:ext uri="{BB962C8B-B14F-4D97-AF65-F5344CB8AC3E}">
        <p14:creationId xmlns:p14="http://schemas.microsoft.com/office/powerpoint/2010/main" val="28095621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609441" y="2895600"/>
            <a:ext cx="10969943" cy="1600200"/>
          </a:xfrm>
          <a:solidFill>
            <a:schemeClr val="accent1">
              <a:lumMod val="20000"/>
              <a:lumOff val="80000"/>
            </a:schemeClr>
          </a:solidFill>
        </p:spPr>
        <p:txBody>
          <a:bodyPr>
            <a:normAutofit/>
          </a:bodyPr>
          <a:lstStyle/>
          <a:p>
            <a:pPr marL="0" indent="0">
              <a:buNone/>
            </a:pPr>
            <a:r>
              <a:rPr lang="en-US" dirty="0"/>
              <a:t>Which errors tend to be more serious—client-side errors or server-side errors? Why?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66</a:t>
            </a:fld>
            <a:endParaRPr lang="en-US">
              <a:solidFill>
                <a:prstClr val="black">
                  <a:tint val="75000"/>
                </a:prstClr>
              </a:solidFill>
            </a:endParaRPr>
          </a:p>
        </p:txBody>
      </p:sp>
    </p:spTree>
    <p:extLst>
      <p:ext uri="{BB962C8B-B14F-4D97-AF65-F5344CB8AC3E}">
        <p14:creationId xmlns:p14="http://schemas.microsoft.com/office/powerpoint/2010/main" val="80683969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SECURITY TESTING</a:t>
            </a:r>
          </a:p>
        </p:txBody>
      </p:sp>
      <p:sp>
        <p:nvSpPr>
          <p:cNvPr id="7" name="Text Placeholder 6"/>
          <p:cNvSpPr>
            <a:spLocks noGrp="1"/>
          </p:cNvSpPr>
          <p:nvPr>
            <p:ph type="body" idx="1"/>
          </p:nvPr>
        </p:nvSpPr>
        <p:spPr/>
        <p:txBody>
          <a:bodyPr/>
          <a:lstStyle/>
          <a:p>
            <a:r>
              <a:rPr lang="en-US" dirty="0"/>
              <a:t>25.8</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67</a:t>
            </a:fld>
            <a:endParaRPr lang="en-US">
              <a:solidFill>
                <a:prstClr val="black">
                  <a:tint val="75000"/>
                </a:prstClr>
              </a:solidFill>
            </a:endParaRPr>
          </a:p>
        </p:txBody>
      </p:sp>
    </p:spTree>
    <p:extLst>
      <p:ext uri="{BB962C8B-B14F-4D97-AF65-F5344CB8AC3E}">
        <p14:creationId xmlns:p14="http://schemas.microsoft.com/office/powerpoint/2010/main" val="207743189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Testing</a:t>
            </a:r>
          </a:p>
        </p:txBody>
      </p:sp>
      <p:sp>
        <p:nvSpPr>
          <p:cNvPr id="3" name="Content Placeholder 2"/>
          <p:cNvSpPr>
            <a:spLocks noGrp="1"/>
          </p:cNvSpPr>
          <p:nvPr>
            <p:ph idx="1"/>
          </p:nvPr>
        </p:nvSpPr>
        <p:spPr/>
        <p:txBody>
          <a:bodyPr>
            <a:normAutofit fontScale="92500" lnSpcReduction="10000"/>
          </a:bodyPr>
          <a:lstStyle/>
          <a:p>
            <a:r>
              <a:rPr lang="en-US" dirty="0" err="1"/>
              <a:t>WebApp</a:t>
            </a:r>
            <a:r>
              <a:rPr lang="en-US" dirty="0"/>
              <a:t> security is a complex subject that must be fully understood before effective security testing can be accomplished</a:t>
            </a:r>
          </a:p>
          <a:p>
            <a:r>
              <a:rPr lang="en-US" dirty="0" err="1"/>
              <a:t>WebApps</a:t>
            </a:r>
            <a:r>
              <a:rPr lang="en-US" dirty="0"/>
              <a:t> and the client-side and server-side environments in which they are housed represent an attractive target for external hackers, disgruntled employees, dishonest competitors, and anyone else who wishes to steal sensitive information, maliciously modify content, degrade performance, disable functionality, or embarrass a person, organization, or business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68</a:t>
            </a:fld>
            <a:endParaRPr lang="en-US">
              <a:solidFill>
                <a:prstClr val="black">
                  <a:tint val="75000"/>
                </a:prstClr>
              </a:solidFill>
            </a:endParaRPr>
          </a:p>
        </p:txBody>
      </p:sp>
    </p:spTree>
    <p:extLst>
      <p:ext uri="{BB962C8B-B14F-4D97-AF65-F5344CB8AC3E}">
        <p14:creationId xmlns:p14="http://schemas.microsoft.com/office/powerpoint/2010/main" val="75999133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Testing</a:t>
            </a:r>
          </a:p>
        </p:txBody>
      </p:sp>
      <p:sp>
        <p:nvSpPr>
          <p:cNvPr id="3" name="Content Placeholder 2"/>
          <p:cNvSpPr>
            <a:spLocks noGrp="1"/>
          </p:cNvSpPr>
          <p:nvPr>
            <p:ph idx="1"/>
          </p:nvPr>
        </p:nvSpPr>
        <p:spPr/>
        <p:txBody>
          <a:bodyPr>
            <a:normAutofit fontScale="77500" lnSpcReduction="20000"/>
          </a:bodyPr>
          <a:lstStyle/>
          <a:p>
            <a:r>
              <a:rPr lang="en-US" dirty="0"/>
              <a:t>Security tests are designed to probe vulnerabilities of the client-side environment, the network communications that occur as data are passed from client to server and back again, and the server-side environment</a:t>
            </a:r>
          </a:p>
          <a:p>
            <a:r>
              <a:rPr lang="en-US" dirty="0"/>
              <a:t>Each of these domains can be attacked, and it is the job of the security tester to uncover weaknesses that can be exploited by those with the intent to do so</a:t>
            </a:r>
          </a:p>
          <a:p>
            <a:r>
              <a:rPr lang="en-US" dirty="0"/>
              <a:t>On the client side, vulnerabilities can often be traced to preexisting bugs in browsers, e-mail programs, or communication software</a:t>
            </a:r>
          </a:p>
          <a:p>
            <a:r>
              <a:rPr lang="en-US" dirty="0"/>
              <a:t>On the server side, vulnerabilities  include denial-of-service attacks and malicious scripts that can be passed along to the client side or used to disable server operations</a:t>
            </a:r>
          </a:p>
          <a:p>
            <a:r>
              <a:rPr lang="en-US" dirty="0"/>
              <a:t>In addition, server-side databases can be accessed without authorization (data theft)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69</a:t>
            </a:fld>
            <a:endParaRPr lang="en-US">
              <a:solidFill>
                <a:prstClr val="black">
                  <a:tint val="75000"/>
                </a:prstClr>
              </a:solidFill>
            </a:endParaRPr>
          </a:p>
        </p:txBody>
      </p:sp>
    </p:spTree>
    <p:extLst>
      <p:ext uri="{BB962C8B-B14F-4D97-AF65-F5344CB8AC3E}">
        <p14:creationId xmlns:p14="http://schemas.microsoft.com/office/powerpoint/2010/main" val="916238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Verification and Validation (V&amp;V)</a:t>
            </a:r>
          </a:p>
        </p:txBody>
      </p:sp>
      <p:sp>
        <p:nvSpPr>
          <p:cNvPr id="3" name="Content Placeholder 2"/>
          <p:cNvSpPr>
            <a:spLocks noGrp="1"/>
          </p:cNvSpPr>
          <p:nvPr>
            <p:ph idx="1"/>
          </p:nvPr>
        </p:nvSpPr>
        <p:spPr>
          <a:xfrm>
            <a:off x="609441" y="2531609"/>
            <a:ext cx="10969943" cy="2430099"/>
          </a:xfrm>
        </p:spPr>
        <p:txBody>
          <a:bodyPr numCol="2">
            <a:normAutofit fontScale="70000" lnSpcReduction="20000"/>
          </a:bodyPr>
          <a:lstStyle/>
          <a:p>
            <a:r>
              <a:rPr lang="en-US" dirty="0"/>
              <a:t>technical reviews</a:t>
            </a:r>
          </a:p>
          <a:p>
            <a:r>
              <a:rPr lang="en-US" dirty="0"/>
              <a:t>quality and configuration audits</a:t>
            </a:r>
          </a:p>
          <a:p>
            <a:r>
              <a:rPr lang="en-US" dirty="0"/>
              <a:t>performance monitoring</a:t>
            </a:r>
          </a:p>
          <a:p>
            <a:r>
              <a:rPr lang="en-US" dirty="0"/>
              <a:t>Simulation</a:t>
            </a:r>
          </a:p>
          <a:p>
            <a:r>
              <a:rPr lang="en-US" dirty="0"/>
              <a:t>feasibility study</a:t>
            </a:r>
          </a:p>
          <a:p>
            <a:r>
              <a:rPr lang="en-US" dirty="0"/>
              <a:t>documentation review</a:t>
            </a:r>
          </a:p>
          <a:p>
            <a:r>
              <a:rPr lang="en-US" dirty="0"/>
              <a:t>database review</a:t>
            </a:r>
          </a:p>
          <a:p>
            <a:r>
              <a:rPr lang="en-US" dirty="0"/>
              <a:t>algorithm analysis</a:t>
            </a:r>
          </a:p>
          <a:p>
            <a:r>
              <a:rPr lang="en-US" dirty="0"/>
              <a:t>development testing</a:t>
            </a:r>
          </a:p>
          <a:p>
            <a:r>
              <a:rPr lang="en-US" dirty="0"/>
              <a:t>usability testing</a:t>
            </a:r>
          </a:p>
          <a:p>
            <a:r>
              <a:rPr lang="en-US" dirty="0"/>
              <a:t>qualification testing</a:t>
            </a:r>
          </a:p>
          <a:p>
            <a:r>
              <a:rPr lang="en-US" dirty="0"/>
              <a:t>acceptance testing</a:t>
            </a:r>
          </a:p>
          <a:p>
            <a:r>
              <a:rPr lang="en-US" dirty="0"/>
              <a:t>installation testing</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a:t>
            </a:fld>
            <a:endParaRPr lang="en-US">
              <a:solidFill>
                <a:prstClr val="black">
                  <a:tint val="75000"/>
                </a:prstClr>
              </a:solidFill>
            </a:endParaRPr>
          </a:p>
        </p:txBody>
      </p:sp>
      <p:sp>
        <p:nvSpPr>
          <p:cNvPr id="8" name="Rectangle 7"/>
          <p:cNvSpPr/>
          <p:nvPr/>
        </p:nvSpPr>
        <p:spPr>
          <a:xfrm>
            <a:off x="609441" y="1478340"/>
            <a:ext cx="10361771" cy="1077218"/>
          </a:xfrm>
          <a:prstGeom prst="rect">
            <a:avLst/>
          </a:prstGeom>
        </p:spPr>
        <p:txBody>
          <a:bodyPr wrap="square">
            <a:spAutoFit/>
          </a:bodyPr>
          <a:lstStyle/>
          <a:p>
            <a:pPr marL="342900" lvl="0" indent="-342900">
              <a:spcBef>
                <a:spcPct val="20000"/>
              </a:spcBef>
              <a:buFont typeface="Arial" pitchFamily="34" charset="0"/>
              <a:buChar char="•"/>
            </a:pPr>
            <a:r>
              <a:rPr lang="en-US" sz="3200" dirty="0">
                <a:solidFill>
                  <a:prstClr val="black"/>
                </a:solidFill>
                <a:latin typeface="Arial" pitchFamily="34" charset="0"/>
                <a:cs typeface="Arial" pitchFamily="34" charset="0"/>
              </a:rPr>
              <a:t>Verification and validation includes a wide array of SQA activities: </a:t>
            </a:r>
          </a:p>
        </p:txBody>
      </p:sp>
      <p:sp>
        <p:nvSpPr>
          <p:cNvPr id="9" name="Rectangle 8"/>
          <p:cNvSpPr/>
          <p:nvPr/>
        </p:nvSpPr>
        <p:spPr>
          <a:xfrm>
            <a:off x="601641" y="4876800"/>
            <a:ext cx="10985542" cy="1077218"/>
          </a:xfrm>
          <a:prstGeom prst="rect">
            <a:avLst/>
          </a:prstGeom>
        </p:spPr>
        <p:txBody>
          <a:bodyPr wrap="square">
            <a:spAutoFit/>
          </a:bodyPr>
          <a:lstStyle/>
          <a:p>
            <a:pPr marL="342900" lvl="0" indent="-342900">
              <a:spcBef>
                <a:spcPct val="20000"/>
              </a:spcBef>
              <a:buFont typeface="Arial" pitchFamily="34" charset="0"/>
              <a:buChar char="•"/>
            </a:pPr>
            <a:r>
              <a:rPr lang="en-US" sz="3200" dirty="0">
                <a:solidFill>
                  <a:prstClr val="black"/>
                </a:solidFill>
                <a:latin typeface="Arial" pitchFamily="34" charset="0"/>
                <a:cs typeface="Arial" pitchFamily="34" charset="0"/>
              </a:rPr>
              <a:t>Although testing plays an extremely important role in V&amp;V, many other activities are also necessary</a:t>
            </a:r>
            <a:endParaRPr lang="en-IE" sz="3200" dirty="0">
              <a:solidFill>
                <a:prstClr val="black"/>
              </a:solidFill>
              <a:latin typeface="Arial" pitchFamily="34" charset="0"/>
              <a:cs typeface="Arial" pitchFamily="34" charset="0"/>
            </a:endParaRPr>
          </a:p>
        </p:txBody>
      </p:sp>
    </p:spTree>
    <p:extLst>
      <p:ext uri="{BB962C8B-B14F-4D97-AF65-F5344CB8AC3E}">
        <p14:creationId xmlns:p14="http://schemas.microsoft.com/office/powerpoint/2010/main" val="97918660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OWASP Top 10 attacks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70</a:t>
            </a:fld>
            <a:endParaRPr lang="en-US">
              <a:solidFill>
                <a:prstClr val="black">
                  <a:tint val="75000"/>
                </a:prstClr>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9612" y="1384787"/>
            <a:ext cx="4876799" cy="54761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303212" y="4122878"/>
            <a:ext cx="3749744" cy="646331"/>
          </a:xfrm>
          <a:prstGeom prst="rect">
            <a:avLst/>
          </a:prstGeom>
          <a:solidFill>
            <a:schemeClr val="accent2"/>
          </a:solidFill>
        </p:spPr>
        <p:txBody>
          <a:bodyPr wrap="none">
            <a:spAutoFit/>
          </a:bodyPr>
          <a:lstStyle/>
          <a:p>
            <a:r>
              <a:rPr lang="en-US" dirty="0">
                <a:solidFill>
                  <a:srgbClr val="FFFF00"/>
                </a:solidFill>
              </a:rPr>
              <a:t>Not from Text book</a:t>
            </a:r>
          </a:p>
          <a:p>
            <a:r>
              <a:rPr lang="en-US" dirty="0">
                <a:solidFill>
                  <a:srgbClr val="FFFF00"/>
                </a:solidFill>
              </a:rPr>
              <a:t>But extremely useful to understand</a:t>
            </a:r>
          </a:p>
        </p:txBody>
      </p:sp>
      <p:sp>
        <p:nvSpPr>
          <p:cNvPr id="7" name="Rectangle 6"/>
          <p:cNvSpPr/>
          <p:nvPr/>
        </p:nvSpPr>
        <p:spPr>
          <a:xfrm>
            <a:off x="304593" y="4953000"/>
            <a:ext cx="5352812" cy="369332"/>
          </a:xfrm>
          <a:prstGeom prst="rect">
            <a:avLst/>
          </a:prstGeom>
        </p:spPr>
        <p:txBody>
          <a:bodyPr wrap="none">
            <a:spAutoFit/>
          </a:bodyPr>
          <a:lstStyle/>
          <a:p>
            <a:r>
              <a:rPr lang="en-US" dirty="0">
                <a:hlinkClick r:id="rId3"/>
              </a:rPr>
              <a:t>https://www.veracode.com/directory/owasp-top-10</a:t>
            </a:r>
            <a:r>
              <a:rPr lang="en-US" dirty="0"/>
              <a:t> </a:t>
            </a:r>
          </a:p>
        </p:txBody>
      </p:sp>
    </p:spTree>
    <p:extLst>
      <p:ext uri="{BB962C8B-B14F-4D97-AF65-F5344CB8AC3E}">
        <p14:creationId xmlns:p14="http://schemas.microsoft.com/office/powerpoint/2010/main" val="7826411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OWASP Top 10 attacks</a:t>
            </a:r>
            <a:br>
              <a:rPr lang="en-US" dirty="0"/>
            </a:br>
            <a:r>
              <a:rPr lang="en-US" sz="3100" dirty="0"/>
              <a:t>Three of them from security testing perspective</a:t>
            </a:r>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71</a:t>
            </a:fld>
            <a:endParaRPr lang="en-US">
              <a:solidFill>
                <a:prstClr val="black">
                  <a:tint val="75000"/>
                </a:prstClr>
              </a:solidFill>
            </a:endParaRPr>
          </a:p>
        </p:txBody>
      </p:sp>
    </p:spTree>
    <p:extLst>
      <p:ext uri="{BB962C8B-B14F-4D97-AF65-F5344CB8AC3E}">
        <p14:creationId xmlns:p14="http://schemas.microsoft.com/office/powerpoint/2010/main" val="29298063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Performance TESTING</a:t>
            </a:r>
          </a:p>
        </p:txBody>
      </p:sp>
      <p:sp>
        <p:nvSpPr>
          <p:cNvPr id="7" name="Text Placeholder 6"/>
          <p:cNvSpPr>
            <a:spLocks noGrp="1"/>
          </p:cNvSpPr>
          <p:nvPr>
            <p:ph type="body" idx="1"/>
          </p:nvPr>
        </p:nvSpPr>
        <p:spPr/>
        <p:txBody>
          <a:bodyPr/>
          <a:lstStyle/>
          <a:p>
            <a:r>
              <a:rPr lang="en-US" dirty="0"/>
              <a:t>25.9</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72</a:t>
            </a:fld>
            <a:endParaRPr lang="en-US">
              <a:solidFill>
                <a:prstClr val="black">
                  <a:tint val="75000"/>
                </a:prstClr>
              </a:solidFill>
            </a:endParaRPr>
          </a:p>
        </p:txBody>
      </p:sp>
    </p:spTree>
    <p:extLst>
      <p:ext uri="{BB962C8B-B14F-4D97-AF65-F5344CB8AC3E}">
        <p14:creationId xmlns:p14="http://schemas.microsoft.com/office/powerpoint/2010/main" val="270925885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Testing</a:t>
            </a:r>
          </a:p>
        </p:txBody>
      </p:sp>
      <p:sp>
        <p:nvSpPr>
          <p:cNvPr id="3" name="Content Placeholder 2"/>
          <p:cNvSpPr>
            <a:spLocks noGrp="1"/>
          </p:cNvSpPr>
          <p:nvPr>
            <p:ph idx="1"/>
          </p:nvPr>
        </p:nvSpPr>
        <p:spPr/>
        <p:txBody>
          <a:bodyPr>
            <a:normAutofit fontScale="85000" lnSpcReduction="10000"/>
          </a:bodyPr>
          <a:lstStyle/>
          <a:p>
            <a:r>
              <a:rPr lang="en-US" i="1" dirty="0"/>
              <a:t>Performance testing </a:t>
            </a:r>
            <a:r>
              <a:rPr lang="en-US" dirty="0"/>
              <a:t>is used to uncover performance problems that can result from a lack of server-side resources, inappropriate network bandwidth, inadequate database capabilities, faulty or weak operating system capabilities, poorly designed </a:t>
            </a:r>
            <a:r>
              <a:rPr lang="en-US" dirty="0" err="1"/>
              <a:t>WebApp</a:t>
            </a:r>
            <a:r>
              <a:rPr lang="en-US" dirty="0"/>
              <a:t> functionality, and other hardware or software issues that can lead to degraded client-server performance</a:t>
            </a:r>
          </a:p>
          <a:p>
            <a:r>
              <a:rPr lang="en-US" dirty="0"/>
              <a:t>The intent is twofold: </a:t>
            </a:r>
          </a:p>
          <a:p>
            <a:pPr lvl="1"/>
            <a:r>
              <a:rPr lang="en-US" dirty="0"/>
              <a:t>to understand how the system responds as </a:t>
            </a:r>
            <a:r>
              <a:rPr lang="en-US" i="1" dirty="0"/>
              <a:t>loading </a:t>
            </a:r>
            <a:r>
              <a:rPr lang="en-US" dirty="0"/>
              <a:t>(i.e., number of users, number of transactions, or overall data volume), and </a:t>
            </a:r>
          </a:p>
          <a:p>
            <a:pPr lvl="1"/>
            <a:r>
              <a:rPr lang="en-US" dirty="0"/>
              <a:t>to collect metrics that will lead to design modifications to improve performance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73</a:t>
            </a:fld>
            <a:endParaRPr lang="en-US">
              <a:solidFill>
                <a:prstClr val="black">
                  <a:tint val="75000"/>
                </a:prstClr>
              </a:solidFill>
            </a:endParaRPr>
          </a:p>
        </p:txBody>
      </p:sp>
    </p:spTree>
    <p:extLst>
      <p:ext uri="{BB962C8B-B14F-4D97-AF65-F5344CB8AC3E}">
        <p14:creationId xmlns:p14="http://schemas.microsoft.com/office/powerpoint/2010/main" val="137568503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Performance Testing</a:t>
            </a:r>
            <a:br>
              <a:rPr lang="en-US" dirty="0"/>
            </a:br>
            <a:r>
              <a:rPr lang="en-US" sz="3100" dirty="0"/>
              <a:t>Questions to be answered</a:t>
            </a:r>
          </a:p>
        </p:txBody>
      </p:sp>
      <p:sp>
        <p:nvSpPr>
          <p:cNvPr id="3" name="Content Placeholder 2"/>
          <p:cNvSpPr>
            <a:spLocks noGrp="1"/>
          </p:cNvSpPr>
          <p:nvPr>
            <p:ph idx="1"/>
          </p:nvPr>
        </p:nvSpPr>
        <p:spPr>
          <a:xfrm>
            <a:off x="609441" y="1600201"/>
            <a:ext cx="10969943" cy="4952999"/>
          </a:xfrm>
        </p:spPr>
        <p:txBody>
          <a:bodyPr>
            <a:normAutofit fontScale="77500" lnSpcReduction="20000"/>
          </a:bodyPr>
          <a:lstStyle/>
          <a:p>
            <a:r>
              <a:rPr lang="en-US" dirty="0"/>
              <a:t>Does the server response time degrade to a point where it is noticeable and unacceptable?</a:t>
            </a:r>
          </a:p>
          <a:p>
            <a:r>
              <a:rPr lang="en-US" dirty="0"/>
              <a:t>At what point (in terms of users, transactions, or data loading) does performance become unacceptable?</a:t>
            </a:r>
          </a:p>
          <a:p>
            <a:r>
              <a:rPr lang="en-US" dirty="0"/>
              <a:t>What system components are responsible for performance degradation? </a:t>
            </a:r>
          </a:p>
          <a:p>
            <a:r>
              <a:rPr lang="en-US" dirty="0"/>
              <a:t>What is the average response time for users under a variety of loading conditions?</a:t>
            </a:r>
          </a:p>
          <a:p>
            <a:r>
              <a:rPr lang="en-US" dirty="0"/>
              <a:t>Does performance degradation have an impact on system security?</a:t>
            </a:r>
          </a:p>
          <a:p>
            <a:r>
              <a:rPr lang="en-US" dirty="0"/>
              <a:t>Is </a:t>
            </a:r>
            <a:r>
              <a:rPr lang="en-US" dirty="0" err="1"/>
              <a:t>WebApp</a:t>
            </a:r>
            <a:r>
              <a:rPr lang="en-US" dirty="0"/>
              <a:t> reliability or accuracy affected as the load on the system grows?</a:t>
            </a:r>
          </a:p>
          <a:p>
            <a:r>
              <a:rPr lang="en-US" dirty="0"/>
              <a:t>What happens when loads that are greater than maximum server capacity  are applied?</a:t>
            </a:r>
          </a:p>
          <a:p>
            <a:r>
              <a:rPr lang="en-US" dirty="0"/>
              <a:t>Does performance degradation have an impact on company revenues?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74</a:t>
            </a:fld>
            <a:endParaRPr lang="en-US">
              <a:solidFill>
                <a:prstClr val="black">
                  <a:tint val="75000"/>
                </a:prstClr>
              </a:solidFill>
            </a:endParaRPr>
          </a:p>
        </p:txBody>
      </p:sp>
    </p:spTree>
    <p:extLst>
      <p:ext uri="{BB962C8B-B14F-4D97-AF65-F5344CB8AC3E}">
        <p14:creationId xmlns:p14="http://schemas.microsoft.com/office/powerpoint/2010/main" val="138209520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Testing</a:t>
            </a:r>
          </a:p>
        </p:txBody>
      </p:sp>
      <p:sp>
        <p:nvSpPr>
          <p:cNvPr id="3" name="Content Placeholder 2"/>
          <p:cNvSpPr>
            <a:spLocks noGrp="1"/>
          </p:cNvSpPr>
          <p:nvPr>
            <p:ph idx="1"/>
          </p:nvPr>
        </p:nvSpPr>
        <p:spPr/>
        <p:txBody>
          <a:bodyPr/>
          <a:lstStyle/>
          <a:p>
            <a:r>
              <a:rPr lang="en-US" dirty="0"/>
              <a:t>The intent of load testing is to determine how the </a:t>
            </a:r>
            <a:r>
              <a:rPr lang="en-US" dirty="0" err="1"/>
              <a:t>WebApp</a:t>
            </a:r>
            <a:r>
              <a:rPr lang="en-US" dirty="0"/>
              <a:t> and its server-side environment will respond to various loading conditions</a:t>
            </a:r>
          </a:p>
          <a:p>
            <a:r>
              <a:rPr lang="en-US" dirty="0"/>
              <a:t>As testing proceeds, permutations to the following variables define a set of test conditions:</a:t>
            </a:r>
          </a:p>
          <a:p>
            <a:pPr lvl="1"/>
            <a:r>
              <a:rPr lang="en-US" i="1" dirty="0"/>
              <a:t>N, </a:t>
            </a:r>
            <a:r>
              <a:rPr lang="en-US" dirty="0"/>
              <a:t>number of concurrent users</a:t>
            </a:r>
          </a:p>
          <a:p>
            <a:pPr lvl="1"/>
            <a:r>
              <a:rPr lang="en-US" i="1" dirty="0"/>
              <a:t>T, </a:t>
            </a:r>
            <a:r>
              <a:rPr lang="en-US" dirty="0"/>
              <a:t>number of online transactions per unit of time</a:t>
            </a:r>
          </a:p>
          <a:p>
            <a:pPr lvl="1"/>
            <a:r>
              <a:rPr lang="en-US" i="1" dirty="0"/>
              <a:t>D, </a:t>
            </a:r>
            <a:r>
              <a:rPr lang="en-US" dirty="0"/>
              <a:t>data load processed by the server per transaction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75</a:t>
            </a:fld>
            <a:endParaRPr lang="en-US">
              <a:solidFill>
                <a:prstClr val="black">
                  <a:tint val="75000"/>
                </a:prstClr>
              </a:solidFill>
            </a:endParaRPr>
          </a:p>
        </p:txBody>
      </p:sp>
    </p:spTree>
    <p:extLst>
      <p:ext uri="{BB962C8B-B14F-4D97-AF65-F5344CB8AC3E}">
        <p14:creationId xmlns:p14="http://schemas.microsoft.com/office/powerpoint/2010/main" val="226984157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Testing</a:t>
            </a:r>
          </a:p>
        </p:txBody>
      </p:sp>
      <p:sp>
        <p:nvSpPr>
          <p:cNvPr id="3" name="Content Placeholder 2"/>
          <p:cNvSpPr>
            <a:spLocks noGrp="1"/>
          </p:cNvSpPr>
          <p:nvPr>
            <p:ph idx="1"/>
          </p:nvPr>
        </p:nvSpPr>
        <p:spPr/>
        <p:txBody>
          <a:bodyPr>
            <a:normAutofit fontScale="92500" lnSpcReduction="20000"/>
          </a:bodyPr>
          <a:lstStyle/>
          <a:p>
            <a:r>
              <a:rPr lang="en-US" dirty="0"/>
              <a:t>The intent of load testing is to determine how the </a:t>
            </a:r>
            <a:r>
              <a:rPr lang="en-US" dirty="0" err="1"/>
              <a:t>WebApp</a:t>
            </a:r>
            <a:r>
              <a:rPr lang="en-US" dirty="0"/>
              <a:t> and its server-side environment will respond to various loading conditions</a:t>
            </a:r>
          </a:p>
          <a:p>
            <a:r>
              <a:rPr lang="en-US" dirty="0"/>
              <a:t>As testing proceeds, permutations to the following variables define a set of test conditions:</a:t>
            </a:r>
          </a:p>
          <a:p>
            <a:pPr lvl="1"/>
            <a:r>
              <a:rPr lang="en-US" i="1" dirty="0"/>
              <a:t>N, </a:t>
            </a:r>
            <a:r>
              <a:rPr lang="en-US" dirty="0"/>
              <a:t>number of concurrent users</a:t>
            </a:r>
          </a:p>
          <a:p>
            <a:pPr lvl="1"/>
            <a:r>
              <a:rPr lang="en-US" i="1" dirty="0"/>
              <a:t>T, </a:t>
            </a:r>
            <a:r>
              <a:rPr lang="en-US" dirty="0"/>
              <a:t>number of online transactions per unit of time</a:t>
            </a:r>
          </a:p>
          <a:p>
            <a:pPr lvl="1"/>
            <a:r>
              <a:rPr lang="en-US" i="1" dirty="0"/>
              <a:t>D, </a:t>
            </a:r>
            <a:r>
              <a:rPr lang="en-US" dirty="0"/>
              <a:t>data load processed by the server per transaction</a:t>
            </a:r>
          </a:p>
          <a:p>
            <a:r>
              <a:rPr lang="en-US" dirty="0"/>
              <a:t>You should examine these measures to determine whether a decrease in performance can be traced to a specific combination of </a:t>
            </a:r>
            <a:r>
              <a:rPr lang="en-US" i="1" dirty="0"/>
              <a:t>N, T, </a:t>
            </a:r>
            <a:r>
              <a:rPr lang="en-US" dirty="0"/>
              <a:t>and </a:t>
            </a:r>
            <a:r>
              <a:rPr lang="en-US" i="1" dirty="0"/>
              <a:t>D</a:t>
            </a:r>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76</a:t>
            </a:fld>
            <a:endParaRPr lang="en-US">
              <a:solidFill>
                <a:prstClr val="black">
                  <a:tint val="75000"/>
                </a:prstClr>
              </a:solidFill>
            </a:endParaRPr>
          </a:p>
        </p:txBody>
      </p:sp>
    </p:spTree>
    <p:extLst>
      <p:ext uri="{BB962C8B-B14F-4D97-AF65-F5344CB8AC3E}">
        <p14:creationId xmlns:p14="http://schemas.microsoft.com/office/powerpoint/2010/main" val="4395639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Testing</a:t>
            </a:r>
          </a:p>
        </p:txBody>
      </p:sp>
      <p:sp>
        <p:nvSpPr>
          <p:cNvPr id="3" name="Content Placeholder 2"/>
          <p:cNvSpPr>
            <a:spLocks noGrp="1"/>
          </p:cNvSpPr>
          <p:nvPr>
            <p:ph idx="1"/>
          </p:nvPr>
        </p:nvSpPr>
        <p:spPr/>
        <p:txBody>
          <a:bodyPr>
            <a:normAutofit fontScale="77500" lnSpcReduction="20000"/>
          </a:bodyPr>
          <a:lstStyle/>
          <a:p>
            <a:r>
              <a:rPr lang="en-US" dirty="0"/>
              <a:t>Load testing can also be used to assess recommended connection speeds for users of the </a:t>
            </a:r>
            <a:r>
              <a:rPr lang="en-US" dirty="0" err="1"/>
              <a:t>WebApp</a:t>
            </a:r>
            <a:endParaRPr lang="en-US" dirty="0"/>
          </a:p>
          <a:p>
            <a:r>
              <a:rPr lang="en-US" dirty="0"/>
              <a:t>Overall throughput, </a:t>
            </a:r>
            <a:r>
              <a:rPr lang="en-US" i="1" dirty="0"/>
              <a:t>P, </a:t>
            </a:r>
            <a:r>
              <a:rPr lang="en-US" dirty="0"/>
              <a:t>is computed in the following manner:</a:t>
            </a:r>
          </a:p>
          <a:p>
            <a:pPr marL="0" indent="0">
              <a:buNone/>
            </a:pPr>
            <a:r>
              <a:rPr lang="en-US" i="1" dirty="0"/>
              <a:t>P </a:t>
            </a:r>
            <a:r>
              <a:rPr lang="en-US" dirty="0"/>
              <a:t>= </a:t>
            </a:r>
            <a:r>
              <a:rPr lang="en-US" i="1" dirty="0"/>
              <a:t>N </a:t>
            </a:r>
            <a:r>
              <a:rPr lang="en-US" dirty="0"/>
              <a:t>* </a:t>
            </a:r>
            <a:r>
              <a:rPr lang="en-US" i="1" dirty="0"/>
              <a:t>T </a:t>
            </a:r>
            <a:r>
              <a:rPr lang="en-US" dirty="0"/>
              <a:t>* </a:t>
            </a:r>
            <a:r>
              <a:rPr lang="en-US" i="1" dirty="0"/>
              <a:t>D</a:t>
            </a:r>
          </a:p>
          <a:p>
            <a:r>
              <a:rPr lang="en-US" dirty="0"/>
              <a:t>As an example, consider a popular sports news site. At a given moment, 20,000 concurrent users submit a request (a transaction, </a:t>
            </a:r>
            <a:r>
              <a:rPr lang="en-US" i="1" dirty="0"/>
              <a:t>T </a:t>
            </a:r>
            <a:r>
              <a:rPr lang="en-US" dirty="0"/>
              <a:t>) once every 2 minutes on average. Each transaction requires the </a:t>
            </a:r>
            <a:r>
              <a:rPr lang="en-US" dirty="0" err="1"/>
              <a:t>WebApp</a:t>
            </a:r>
            <a:r>
              <a:rPr lang="en-US" dirty="0"/>
              <a:t> to download a new article that averages 3K bytes in length. Therefore, throughput can be calculated as:</a:t>
            </a:r>
          </a:p>
          <a:p>
            <a:pPr marL="0" indent="0">
              <a:buNone/>
            </a:pPr>
            <a:r>
              <a:rPr lang="fr-FR" i="1" dirty="0"/>
              <a:t>P  </a:t>
            </a:r>
            <a:r>
              <a:rPr lang="fr-FR" dirty="0"/>
              <a:t>= [20,000 * 0.5 * 3Kb]/60 = 500 </a:t>
            </a:r>
            <a:r>
              <a:rPr lang="fr-FR" dirty="0" err="1"/>
              <a:t>Kbytes</a:t>
            </a:r>
            <a:r>
              <a:rPr lang="fr-FR" dirty="0"/>
              <a:t>/sec</a:t>
            </a:r>
          </a:p>
          <a:p>
            <a:pPr marL="0" indent="0">
              <a:buNone/>
            </a:pPr>
            <a:r>
              <a:rPr lang="it-IT" dirty="0"/>
              <a:t>    = 4 megabits per second</a:t>
            </a:r>
          </a:p>
          <a:p>
            <a:r>
              <a:rPr lang="en-US" dirty="0"/>
              <a:t>The network connection for the server would therefore have to support this data rate and should be tested to ensure that it does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77</a:t>
            </a:fld>
            <a:endParaRPr lang="en-US">
              <a:solidFill>
                <a:prstClr val="black">
                  <a:tint val="75000"/>
                </a:prstClr>
              </a:solidFill>
            </a:endParaRPr>
          </a:p>
        </p:txBody>
      </p:sp>
    </p:spTree>
    <p:extLst>
      <p:ext uri="{BB962C8B-B14F-4D97-AF65-F5344CB8AC3E}">
        <p14:creationId xmlns:p14="http://schemas.microsoft.com/office/powerpoint/2010/main" val="284617680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Stress Testing</a:t>
            </a:r>
          </a:p>
        </p:txBody>
      </p:sp>
      <p:sp>
        <p:nvSpPr>
          <p:cNvPr id="3" name="Content Placeholder 2"/>
          <p:cNvSpPr>
            <a:spLocks noGrp="1"/>
          </p:cNvSpPr>
          <p:nvPr>
            <p:ph idx="1"/>
          </p:nvPr>
        </p:nvSpPr>
        <p:spPr>
          <a:xfrm>
            <a:off x="609441" y="1600201"/>
            <a:ext cx="10969943" cy="4724399"/>
          </a:xfrm>
        </p:spPr>
        <p:txBody>
          <a:bodyPr>
            <a:normAutofit fontScale="85000" lnSpcReduction="20000"/>
          </a:bodyPr>
          <a:lstStyle/>
          <a:p>
            <a:r>
              <a:rPr lang="en-US" i="1" dirty="0"/>
              <a:t>Stress testing </a:t>
            </a:r>
            <a:r>
              <a:rPr lang="en-US" dirty="0"/>
              <a:t>is a continuation of load testing, but in this instance the variables, </a:t>
            </a:r>
            <a:r>
              <a:rPr lang="en-US" i="1" dirty="0"/>
              <a:t>N, T, </a:t>
            </a:r>
            <a:r>
              <a:rPr lang="en-US" dirty="0"/>
              <a:t>and </a:t>
            </a:r>
            <a:r>
              <a:rPr lang="en-US" i="1" dirty="0"/>
              <a:t>D </a:t>
            </a:r>
            <a:r>
              <a:rPr lang="en-US" dirty="0"/>
              <a:t>are forced to meet and then exceed operational limits</a:t>
            </a:r>
          </a:p>
          <a:p>
            <a:r>
              <a:rPr lang="en-US" dirty="0"/>
              <a:t>The intent of these tests is to answer each of the following questions:</a:t>
            </a:r>
          </a:p>
          <a:p>
            <a:pPr lvl="1"/>
            <a:r>
              <a:rPr lang="en-US" dirty="0"/>
              <a:t>Does the system degrade “gently,” or does the server shut down as capacity is exceeded?</a:t>
            </a:r>
          </a:p>
          <a:p>
            <a:pPr lvl="1"/>
            <a:r>
              <a:rPr lang="en-US" dirty="0"/>
              <a:t>Does server software generate “server not available” messages? More generally, are users aware that they cannot reach the server?</a:t>
            </a:r>
          </a:p>
          <a:p>
            <a:pPr lvl="1"/>
            <a:r>
              <a:rPr lang="en-US" dirty="0"/>
              <a:t>Does the server queue resource requests and empty the queue once capacity demands diminish?</a:t>
            </a:r>
          </a:p>
          <a:p>
            <a:pPr lvl="1"/>
            <a:r>
              <a:rPr lang="en-US" dirty="0"/>
              <a:t>Are transactions lost as capacity is exceeded?</a:t>
            </a:r>
          </a:p>
          <a:p>
            <a:pPr lvl="1"/>
            <a:r>
              <a:rPr lang="en-US" dirty="0"/>
              <a: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78</a:t>
            </a:fld>
            <a:endParaRPr lang="en-US">
              <a:solidFill>
                <a:prstClr val="black">
                  <a:tint val="75000"/>
                </a:prstClr>
              </a:solidFill>
            </a:endParaRPr>
          </a:p>
        </p:txBody>
      </p:sp>
    </p:spTree>
    <p:extLst>
      <p:ext uri="{BB962C8B-B14F-4D97-AF65-F5344CB8AC3E}">
        <p14:creationId xmlns:p14="http://schemas.microsoft.com/office/powerpoint/2010/main" val="402408348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The goal of </a:t>
            </a:r>
            <a:r>
              <a:rPr lang="en-US" dirty="0" err="1"/>
              <a:t>WebApp</a:t>
            </a:r>
            <a:r>
              <a:rPr lang="en-US" dirty="0"/>
              <a:t> testing is to exercise each of the many dimensions of </a:t>
            </a:r>
            <a:r>
              <a:rPr lang="en-US" dirty="0" err="1"/>
              <a:t>WebApp</a:t>
            </a:r>
            <a:r>
              <a:rPr lang="en-US" dirty="0"/>
              <a:t> quality with the intent of finding errors or uncovering issues that may lead to quality failures</a:t>
            </a:r>
          </a:p>
          <a:p>
            <a:r>
              <a:rPr lang="en-US" dirty="0"/>
              <a:t>Testing focuses on content, function, structure, usability, navigability, performance, compatibility, interoperability, capacity, and security</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79</a:t>
            </a:fld>
            <a:endParaRPr lang="en-US">
              <a:solidFill>
                <a:prstClr val="black">
                  <a:tint val="75000"/>
                </a:prstClr>
              </a:solidFill>
            </a:endParaRPr>
          </a:p>
        </p:txBody>
      </p:sp>
    </p:spTree>
    <p:extLst>
      <p:ext uri="{BB962C8B-B14F-4D97-AF65-F5344CB8AC3E}">
        <p14:creationId xmlns:p14="http://schemas.microsoft.com/office/powerpoint/2010/main" val="4163746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Software Testing Strategy</a:t>
            </a:r>
          </a:p>
        </p:txBody>
      </p:sp>
      <p:pic>
        <p:nvPicPr>
          <p:cNvPr id="6" name="Content Placeholder 5"/>
          <p:cNvPicPr>
            <a:picLocks noGrp="1" noChangeAspect="1"/>
          </p:cNvPicPr>
          <p:nvPr>
            <p:ph idx="1"/>
          </p:nvPr>
        </p:nvPicPr>
        <p:blipFill>
          <a:blip r:embed="rId2"/>
          <a:stretch>
            <a:fillRect/>
          </a:stretch>
        </p:blipFill>
        <p:spPr>
          <a:xfrm>
            <a:off x="2089150" y="1872456"/>
            <a:ext cx="8010525" cy="3981450"/>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a:t>
            </a:fld>
            <a:endParaRPr lang="en-US">
              <a:solidFill>
                <a:prstClr val="black">
                  <a:tint val="75000"/>
                </a:prstClr>
              </a:solidFill>
            </a:endParaRPr>
          </a:p>
        </p:txBody>
      </p:sp>
    </p:spTree>
    <p:extLst>
      <p:ext uri="{BB962C8B-B14F-4D97-AF65-F5344CB8AC3E}">
        <p14:creationId xmlns:p14="http://schemas.microsoft.com/office/powerpoint/2010/main" val="31564569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Testing Mobile Applications</a:t>
            </a:r>
          </a:p>
        </p:txBody>
      </p:sp>
      <p:sp>
        <p:nvSpPr>
          <p:cNvPr id="7" name="Text Placeholder 6"/>
          <p:cNvSpPr>
            <a:spLocks noGrp="1"/>
          </p:cNvSpPr>
          <p:nvPr>
            <p:ph type="body" idx="1"/>
          </p:nvPr>
        </p:nvSpPr>
        <p:spPr/>
        <p:txBody>
          <a:bodyPr/>
          <a:lstStyle/>
          <a:p>
            <a:r>
              <a:rPr lang="en-US" dirty="0"/>
              <a:t>Chapter 26, </a:t>
            </a:r>
            <a:r>
              <a:rPr lang="en-US" b="1" dirty="0"/>
              <a:t>26.1, 26.2, 26.3</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80</a:t>
            </a:fld>
            <a:endParaRPr lang="en-US">
              <a:solidFill>
                <a:prstClr val="black">
                  <a:tint val="75000"/>
                </a:prstClr>
              </a:solidFill>
            </a:endParaRPr>
          </a:p>
        </p:txBody>
      </p:sp>
    </p:spTree>
    <p:extLst>
      <p:ext uri="{BB962C8B-B14F-4D97-AF65-F5344CB8AC3E}">
        <p14:creationId xmlns:p14="http://schemas.microsoft.com/office/powerpoint/2010/main" val="48142420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Mobile App Testing</a:t>
            </a:r>
          </a:p>
        </p:txBody>
      </p:sp>
      <p:sp>
        <p:nvSpPr>
          <p:cNvPr id="7" name="Content Placeholder 6"/>
          <p:cNvSpPr>
            <a:spLocks noGrp="1"/>
          </p:cNvSpPr>
          <p:nvPr>
            <p:ph idx="1"/>
          </p:nvPr>
        </p:nvSpPr>
        <p:spPr/>
        <p:txBody>
          <a:bodyPr>
            <a:normAutofit/>
          </a:bodyPr>
          <a:lstStyle/>
          <a:p>
            <a:r>
              <a:rPr lang="en-US" dirty="0"/>
              <a:t>There are several important questions to ask when creating a </a:t>
            </a:r>
            <a:r>
              <a:rPr lang="en-US" dirty="0" err="1"/>
              <a:t>MobileApp</a:t>
            </a:r>
            <a:r>
              <a:rPr lang="en-US" dirty="0"/>
              <a:t> testing strategy</a:t>
            </a:r>
          </a:p>
          <a:p>
            <a:pPr lvl="1"/>
            <a:r>
              <a:rPr lang="en-US" dirty="0"/>
              <a:t>Do you have to build a fully functional prototype before you test with users?</a:t>
            </a:r>
          </a:p>
          <a:p>
            <a:pPr lvl="1"/>
            <a:r>
              <a:rPr lang="en-US" dirty="0"/>
              <a:t>Should you test with the user’s device or provide a device for testing?</a:t>
            </a:r>
          </a:p>
          <a:p>
            <a:pPr lvl="1"/>
            <a:r>
              <a:rPr lang="en-US" dirty="0"/>
              <a:t>What devices and user groups should you include in testing?</a:t>
            </a:r>
          </a:p>
          <a:p>
            <a:pPr lvl="1"/>
            <a:r>
              <a:rPr lang="en-US" dirty="0"/>
              <a:t>What are the benefits/drawbacks of lab testing versus remote testing?</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81</a:t>
            </a:fld>
            <a:endParaRPr lang="en-US">
              <a:solidFill>
                <a:prstClr val="black">
                  <a:tint val="75000"/>
                </a:prstClr>
              </a:solidFill>
            </a:endParaRPr>
          </a:p>
        </p:txBody>
      </p:sp>
    </p:spTree>
    <p:extLst>
      <p:ext uri="{BB962C8B-B14F-4D97-AF65-F5344CB8AC3E}">
        <p14:creationId xmlns:p14="http://schemas.microsoft.com/office/powerpoint/2010/main" val="16844615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Guidelines</a:t>
            </a:r>
          </a:p>
        </p:txBody>
      </p:sp>
      <p:sp>
        <p:nvSpPr>
          <p:cNvPr id="3" name="Content Placeholder 2"/>
          <p:cNvSpPr>
            <a:spLocks noGrp="1"/>
          </p:cNvSpPr>
          <p:nvPr>
            <p:ph idx="1"/>
          </p:nvPr>
        </p:nvSpPr>
        <p:spPr/>
        <p:txBody>
          <a:bodyPr>
            <a:normAutofit fontScale="77500" lnSpcReduction="20000"/>
          </a:bodyPr>
          <a:lstStyle/>
          <a:p>
            <a:r>
              <a:rPr lang="en-US" dirty="0"/>
              <a:t>Understand the network and device landscape before testing to identify bottlenecks</a:t>
            </a:r>
          </a:p>
          <a:p>
            <a:r>
              <a:rPr lang="en-US" dirty="0"/>
              <a:t>Conduct tests in uncontrolled real-world test conditions</a:t>
            </a:r>
          </a:p>
          <a:p>
            <a:r>
              <a:rPr lang="en-US" dirty="0"/>
              <a:t>Select the right automation test tool</a:t>
            </a:r>
          </a:p>
          <a:p>
            <a:r>
              <a:rPr lang="en-US" dirty="0"/>
              <a:t>Use the Weighted Device Platform Matrix method to identify the most critical </a:t>
            </a:r>
            <a:r>
              <a:rPr lang="en-IE" dirty="0"/>
              <a:t>hardware/platform combination to test</a:t>
            </a:r>
          </a:p>
          <a:p>
            <a:r>
              <a:rPr lang="en-US" dirty="0"/>
              <a:t>Check the end-to-end functional flow in all possible platforms at least </a:t>
            </a:r>
            <a:r>
              <a:rPr lang="en-IE" dirty="0"/>
              <a:t>once</a:t>
            </a:r>
          </a:p>
          <a:p>
            <a:r>
              <a:rPr lang="en-US" dirty="0"/>
              <a:t>Conduct performance testing, GUI testing, and compatibility testing using </a:t>
            </a:r>
            <a:r>
              <a:rPr lang="en-IE" dirty="0"/>
              <a:t>actual devices</a:t>
            </a:r>
          </a:p>
          <a:p>
            <a:r>
              <a:rPr lang="en-US" dirty="0"/>
              <a:t>Measure performance only in realistic conditions of wireless traffic and </a:t>
            </a:r>
            <a:r>
              <a:rPr lang="en-IE" dirty="0"/>
              <a:t>user load</a:t>
            </a:r>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82</a:t>
            </a:fld>
            <a:endParaRPr lang="en-US">
              <a:solidFill>
                <a:prstClr val="black">
                  <a:tint val="75000"/>
                </a:prstClr>
              </a:solidFill>
            </a:endParaRPr>
          </a:p>
        </p:txBody>
      </p:sp>
    </p:spTree>
    <p:extLst>
      <p:ext uri="{BB962C8B-B14F-4D97-AF65-F5344CB8AC3E}">
        <p14:creationId xmlns:p14="http://schemas.microsoft.com/office/powerpoint/2010/main" val="198215700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err="1"/>
              <a:t>MobileApp</a:t>
            </a:r>
            <a:r>
              <a:rPr lang="en-IE" dirty="0"/>
              <a:t> Testing - Checklist</a:t>
            </a:r>
          </a:p>
        </p:txBody>
      </p:sp>
      <p:graphicFrame>
        <p:nvGraphicFramePr>
          <p:cNvPr id="6" name="Content Placeholder 5"/>
          <p:cNvGraphicFramePr>
            <a:graphicFrameLocks noGrp="1"/>
          </p:cNvGraphicFramePr>
          <p:nvPr>
            <p:ph idx="1"/>
          </p:nvPr>
        </p:nvGraphicFramePr>
        <p:xfrm>
          <a:off x="74771" y="1589179"/>
          <a:ext cx="12114053" cy="42020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83</a:t>
            </a:fld>
            <a:endParaRPr lang="en-US">
              <a:solidFill>
                <a:prstClr val="black">
                  <a:tint val="75000"/>
                </a:prstClr>
              </a:solidFill>
            </a:endParaRPr>
          </a:p>
        </p:txBody>
      </p:sp>
    </p:spTree>
    <p:extLst>
      <p:ext uri="{BB962C8B-B14F-4D97-AF65-F5344CB8AC3E}">
        <p14:creationId xmlns:p14="http://schemas.microsoft.com/office/powerpoint/2010/main" val="307521102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Building a test matrix</a:t>
            </a:r>
          </a:p>
        </p:txBody>
      </p:sp>
      <p:sp>
        <p:nvSpPr>
          <p:cNvPr id="3" name="Content Placeholder 2"/>
          <p:cNvSpPr>
            <a:spLocks noGrp="1"/>
          </p:cNvSpPr>
          <p:nvPr>
            <p:ph idx="1"/>
          </p:nvPr>
        </p:nvSpPr>
        <p:spPr>
          <a:xfrm>
            <a:off x="609441" y="1600201"/>
            <a:ext cx="6094571" cy="4525963"/>
          </a:xfrm>
        </p:spPr>
        <p:txBody>
          <a:bodyPr>
            <a:normAutofit fontScale="92500"/>
          </a:bodyPr>
          <a:lstStyle/>
          <a:p>
            <a:r>
              <a:rPr lang="en-US" dirty="0"/>
              <a:t>A weighted device platform matrix (WDPM) helps ensure that test coverage includes each combination of mobile device and context variables</a:t>
            </a:r>
          </a:p>
          <a:p>
            <a:r>
              <a:rPr lang="en-US" dirty="0"/>
              <a:t>The WDPM can also be used to help prioritize the device/context combinations so that the most important are tested first</a:t>
            </a:r>
          </a:p>
          <a:p>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84</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6695893" y="2667000"/>
            <a:ext cx="5372100" cy="2276475"/>
          </a:xfrm>
          <a:prstGeom prst="rect">
            <a:avLst/>
          </a:prstGeom>
        </p:spPr>
      </p:pic>
    </p:spTree>
    <p:extLst>
      <p:ext uri="{BB962C8B-B14F-4D97-AF65-F5344CB8AC3E}">
        <p14:creationId xmlns:p14="http://schemas.microsoft.com/office/powerpoint/2010/main" val="287244528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Building a test matrix</a:t>
            </a:r>
          </a:p>
        </p:txBody>
      </p:sp>
      <p:sp>
        <p:nvSpPr>
          <p:cNvPr id="3" name="Content Placeholder 2"/>
          <p:cNvSpPr>
            <a:spLocks noGrp="1"/>
          </p:cNvSpPr>
          <p:nvPr>
            <p:ph idx="1"/>
          </p:nvPr>
        </p:nvSpPr>
        <p:spPr>
          <a:xfrm>
            <a:off x="609441" y="1600201"/>
            <a:ext cx="7542371" cy="4525963"/>
          </a:xfrm>
        </p:spPr>
        <p:txBody>
          <a:bodyPr>
            <a:normAutofit fontScale="92500" lnSpcReduction="10000"/>
          </a:bodyPr>
          <a:lstStyle/>
          <a:p>
            <a:pPr marL="514350" indent="-514350">
              <a:buFont typeface="+mj-lt"/>
              <a:buAutoNum type="arabicPeriod"/>
            </a:pPr>
            <a:r>
              <a:rPr lang="en-US" dirty="0"/>
              <a:t>list the important operating system variants as the matrix column labels</a:t>
            </a:r>
          </a:p>
          <a:p>
            <a:pPr marL="514350" indent="-514350">
              <a:buFont typeface="+mj-lt"/>
              <a:buAutoNum type="arabicPeriod"/>
            </a:pPr>
            <a:r>
              <a:rPr lang="en-US" dirty="0"/>
              <a:t>list the targeted devices as the matrix row labels</a:t>
            </a:r>
          </a:p>
          <a:p>
            <a:pPr marL="514350" indent="-514350">
              <a:buFont typeface="+mj-lt"/>
              <a:buAutoNum type="arabicPeriod"/>
            </a:pPr>
            <a:r>
              <a:rPr lang="en-US" dirty="0"/>
              <a:t>assign a ranking (e.g., 0 to 10) to indicate the relative importance of each operating system and each device, and </a:t>
            </a:r>
          </a:p>
          <a:p>
            <a:pPr marL="514350" indent="-514350">
              <a:buFont typeface="+mj-lt"/>
              <a:buAutoNum type="arabicPeriod"/>
            </a:pPr>
            <a:r>
              <a:rPr lang="en-US" dirty="0"/>
              <a:t>compute the product of each pair of rankings and enter each product as the cell entry in the matrix</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85</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8304211" y="2667001"/>
            <a:ext cx="3763781" cy="1594936"/>
          </a:xfrm>
          <a:prstGeom prst="rect">
            <a:avLst/>
          </a:prstGeom>
        </p:spPr>
      </p:pic>
    </p:spTree>
    <p:extLst>
      <p:ext uri="{BB962C8B-B14F-4D97-AF65-F5344CB8AC3E}">
        <p14:creationId xmlns:p14="http://schemas.microsoft.com/office/powerpoint/2010/main" val="90536252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Stress Testing</a:t>
            </a:r>
          </a:p>
        </p:txBody>
      </p:sp>
      <p:sp>
        <p:nvSpPr>
          <p:cNvPr id="3" name="Content Placeholder 2"/>
          <p:cNvSpPr>
            <a:spLocks noGrp="1"/>
          </p:cNvSpPr>
          <p:nvPr>
            <p:ph idx="1"/>
          </p:nvPr>
        </p:nvSpPr>
        <p:spPr/>
        <p:txBody>
          <a:bodyPr>
            <a:normAutofit fontScale="85000" lnSpcReduction="10000"/>
          </a:bodyPr>
          <a:lstStyle/>
          <a:p>
            <a:r>
              <a:rPr lang="en-US" i="1" dirty="0"/>
              <a:t>Stress testing </a:t>
            </a:r>
            <a:r>
              <a:rPr lang="en-US" dirty="0"/>
              <a:t>for mobile apps attempts to find errors that will occur </a:t>
            </a:r>
            <a:r>
              <a:rPr lang="en-US"/>
              <a:t>under extreme operating </a:t>
            </a:r>
            <a:r>
              <a:rPr lang="en-US" dirty="0"/>
              <a:t>conditions</a:t>
            </a:r>
          </a:p>
          <a:p>
            <a:r>
              <a:rPr lang="en-US" dirty="0"/>
              <a:t>In addition, it provides a mechanism for determining whether the </a:t>
            </a:r>
            <a:r>
              <a:rPr lang="en-US" dirty="0" err="1"/>
              <a:t>MobileApp</a:t>
            </a:r>
            <a:r>
              <a:rPr lang="en-US" dirty="0"/>
              <a:t> will degrade gracefully without compromising security</a:t>
            </a:r>
          </a:p>
          <a:p>
            <a:r>
              <a:rPr lang="en-US" dirty="0"/>
              <a:t>Among the many actions that might create extreme conditions are:</a:t>
            </a:r>
          </a:p>
          <a:p>
            <a:pPr lvl="1"/>
            <a:r>
              <a:rPr lang="en-US" dirty="0"/>
              <a:t>running several mobile apps on the same device, </a:t>
            </a:r>
          </a:p>
          <a:p>
            <a:pPr lvl="1"/>
            <a:r>
              <a:rPr lang="en-US" dirty="0"/>
              <a:t>infecting system software with viruses or malware, </a:t>
            </a:r>
          </a:p>
          <a:p>
            <a:pPr lvl="1"/>
            <a:r>
              <a:rPr lang="en-US" dirty="0"/>
              <a:t>attempting to take over a device and use it to spread spam, </a:t>
            </a:r>
          </a:p>
          <a:p>
            <a:pPr lvl="1"/>
            <a:r>
              <a:rPr lang="en-US" dirty="0"/>
              <a:t>forcing the mobile app to process inordinately large numbers of transactions, and </a:t>
            </a:r>
          </a:p>
          <a:p>
            <a:pPr lvl="1"/>
            <a:r>
              <a:rPr lang="en-US" dirty="0"/>
              <a:t>storing inordinately large quantities of data on the device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86</a:t>
            </a:fld>
            <a:endParaRPr lang="en-US">
              <a:solidFill>
                <a:prstClr val="black">
                  <a:tint val="75000"/>
                </a:prstClr>
              </a:solidFill>
            </a:endParaRPr>
          </a:p>
        </p:txBody>
      </p:sp>
    </p:spTree>
    <p:extLst>
      <p:ext uri="{BB962C8B-B14F-4D97-AF65-F5344CB8AC3E}">
        <p14:creationId xmlns:p14="http://schemas.microsoft.com/office/powerpoint/2010/main" val="91429144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Testing in a Production Environment</a:t>
            </a:r>
          </a:p>
        </p:txBody>
      </p:sp>
      <p:sp>
        <p:nvSpPr>
          <p:cNvPr id="3" name="Content Placeholder 2"/>
          <p:cNvSpPr>
            <a:spLocks noGrp="1"/>
          </p:cNvSpPr>
          <p:nvPr>
            <p:ph idx="1"/>
          </p:nvPr>
        </p:nvSpPr>
        <p:spPr/>
        <p:txBody>
          <a:bodyPr>
            <a:normAutofit fontScale="85000" lnSpcReduction="20000"/>
          </a:bodyPr>
          <a:lstStyle/>
          <a:p>
            <a:r>
              <a:rPr lang="en-US" dirty="0"/>
              <a:t>Many </a:t>
            </a:r>
            <a:r>
              <a:rPr lang="en-US" dirty="0" err="1"/>
              <a:t>MobileApp</a:t>
            </a:r>
            <a:r>
              <a:rPr lang="en-US" dirty="0"/>
              <a:t> developers advocate testing-in-the-wild , or testing in the users’ native environments with the production release versions of the </a:t>
            </a:r>
            <a:r>
              <a:rPr lang="en-US" dirty="0" err="1"/>
              <a:t>MobileApp</a:t>
            </a:r>
            <a:r>
              <a:rPr lang="en-US" dirty="0"/>
              <a:t> resources</a:t>
            </a:r>
          </a:p>
          <a:p>
            <a:r>
              <a:rPr lang="en-US" dirty="0"/>
              <a:t>Some of the characteristics of in-the-wild testing include adverse and unpredictable environments, outdated browsers and plug-ins, unique hardware, </a:t>
            </a:r>
            <a:r>
              <a:rPr lang="en-IE" dirty="0"/>
              <a:t>and imperfect connectivity</a:t>
            </a:r>
          </a:p>
          <a:p>
            <a:r>
              <a:rPr lang="en-US" dirty="0"/>
              <a:t>Creating test environments in-house is an expensive and error-prone process</a:t>
            </a:r>
          </a:p>
          <a:p>
            <a:r>
              <a:rPr lang="en-US" dirty="0"/>
              <a:t>Cloud-based testing can offer a standardized infrastructure and preconfigured software images, freeing the </a:t>
            </a:r>
            <a:r>
              <a:rPr lang="en-US" dirty="0" err="1"/>
              <a:t>MobileApp</a:t>
            </a:r>
            <a:r>
              <a:rPr lang="en-US" dirty="0"/>
              <a:t> team from the need to worry about finding servers or purchasing their own licenses for software and testing tools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87</a:t>
            </a:fld>
            <a:endParaRPr lang="en-US">
              <a:solidFill>
                <a:prstClr val="black">
                  <a:tint val="75000"/>
                </a:prstClr>
              </a:solidFill>
            </a:endParaRPr>
          </a:p>
        </p:txBody>
      </p:sp>
    </p:spTree>
    <p:extLst>
      <p:ext uri="{BB962C8B-B14F-4D97-AF65-F5344CB8AC3E}">
        <p14:creationId xmlns:p14="http://schemas.microsoft.com/office/powerpoint/2010/main" val="115942589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CONSIDERING THE SPECTRUM OF USER INTERACTION</a:t>
            </a:r>
            <a:endParaRPr lang="en-IE" dirty="0"/>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88</a:t>
            </a:fld>
            <a:endParaRPr lang="en-US">
              <a:solidFill>
                <a:prstClr val="black">
                  <a:tint val="75000"/>
                </a:prstClr>
              </a:solidFill>
            </a:endParaRPr>
          </a:p>
        </p:txBody>
      </p:sp>
    </p:spTree>
    <p:extLst>
      <p:ext uri="{BB962C8B-B14F-4D97-AF65-F5344CB8AC3E}">
        <p14:creationId xmlns:p14="http://schemas.microsoft.com/office/powerpoint/2010/main" val="390277713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Summary</a:t>
            </a:r>
          </a:p>
        </p:txBody>
      </p:sp>
      <p:sp>
        <p:nvSpPr>
          <p:cNvPr id="3" name="Content Placeholder 2"/>
          <p:cNvSpPr>
            <a:spLocks noGrp="1"/>
          </p:cNvSpPr>
          <p:nvPr>
            <p:ph idx="1"/>
          </p:nvPr>
        </p:nvSpPr>
        <p:spPr/>
        <p:txBody>
          <a:bodyPr>
            <a:normAutofit fontScale="92500" lnSpcReduction="20000"/>
          </a:bodyPr>
          <a:lstStyle/>
          <a:p>
            <a:r>
              <a:rPr lang="en-US" dirty="0"/>
              <a:t>The goal of </a:t>
            </a:r>
            <a:r>
              <a:rPr lang="en-US" dirty="0" err="1"/>
              <a:t>MobileApp</a:t>
            </a:r>
            <a:r>
              <a:rPr lang="en-US" dirty="0"/>
              <a:t> testing is to exercise each of the many dimensions of </a:t>
            </a:r>
            <a:r>
              <a:rPr lang="en-US" dirty="0" err="1"/>
              <a:t>MobileApp</a:t>
            </a:r>
            <a:r>
              <a:rPr lang="en-US" dirty="0"/>
              <a:t> quality with the intent of finding errors or uncovering issues that may lead to quality failures</a:t>
            </a:r>
          </a:p>
          <a:p>
            <a:r>
              <a:rPr lang="en-US" dirty="0"/>
              <a:t>Testing focuses on quality elements such as content, function, structure, usability, use of context, navigability, performance, power management, compatibility, interoperability, capacity, and security</a:t>
            </a:r>
          </a:p>
          <a:p>
            <a:r>
              <a:rPr lang="en-US" dirty="0"/>
              <a:t>It incorporates reviews and usability assessments that occur as the </a:t>
            </a:r>
            <a:r>
              <a:rPr lang="en-US" dirty="0" err="1"/>
              <a:t>MobileApp</a:t>
            </a:r>
            <a:r>
              <a:rPr lang="en-US" dirty="0"/>
              <a:t> is designed, and tests that are conducted once the </a:t>
            </a:r>
            <a:r>
              <a:rPr lang="en-US" dirty="0" err="1"/>
              <a:t>MobileApp</a:t>
            </a:r>
            <a:r>
              <a:rPr lang="en-US" dirty="0"/>
              <a:t> has been implemented and deployed on an actual device</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89</a:t>
            </a:fld>
            <a:endParaRPr lang="en-US">
              <a:solidFill>
                <a:prstClr val="black">
                  <a:tint val="75000"/>
                </a:prstClr>
              </a:solidFill>
            </a:endParaRPr>
          </a:p>
        </p:txBody>
      </p:sp>
    </p:spTree>
    <p:extLst>
      <p:ext uri="{BB962C8B-B14F-4D97-AF65-F5344CB8AC3E}">
        <p14:creationId xmlns:p14="http://schemas.microsoft.com/office/powerpoint/2010/main" val="41799059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Discussion</a:t>
            </a:r>
          </a:p>
        </p:txBody>
      </p:sp>
      <p:sp>
        <p:nvSpPr>
          <p:cNvPr id="3" name="Content Placeholder 2"/>
          <p:cNvSpPr>
            <a:spLocks noGrp="1"/>
          </p:cNvSpPr>
          <p:nvPr>
            <p:ph idx="1"/>
          </p:nvPr>
        </p:nvSpPr>
        <p:spPr>
          <a:xfrm>
            <a:off x="607853" y="1981200"/>
            <a:ext cx="10969943" cy="2819399"/>
          </a:xfrm>
          <a:solidFill>
            <a:schemeClr val="accent3">
              <a:lumMod val="20000"/>
              <a:lumOff val="80000"/>
            </a:schemeClr>
          </a:solidFill>
        </p:spPr>
        <p:txBody>
          <a:bodyPr/>
          <a:lstStyle/>
          <a:p>
            <a:r>
              <a:rPr lang="en-US" dirty="0"/>
              <a:t>Is it always possible to develop a strategy for testing software that uses the sequence of testing steps described in last slide? </a:t>
            </a:r>
          </a:p>
          <a:p>
            <a:r>
              <a:rPr lang="en-US" dirty="0"/>
              <a:t>What possible complications might arise for </a:t>
            </a:r>
            <a:r>
              <a:rPr lang="en-IE" dirty="0"/>
              <a:t>embedded systems?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1205737040"/>
      </p:ext>
    </p:extLst>
  </p:cSld>
  <p:clrMapOvr>
    <a:masterClrMapping/>
  </p:clrMapOvr>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GaneshTemplate</Template>
  <TotalTime>28965</TotalTime>
  <Words>5972</Words>
  <Application>Microsoft Office PowerPoint</Application>
  <PresentationFormat>Custom</PresentationFormat>
  <Paragraphs>589</Paragraphs>
  <Slides>89</Slides>
  <Notes>2</Notes>
  <HiddenSlides>0</HiddenSlides>
  <MMClips>0</MMClips>
  <ScaleCrop>false</ScaleCrop>
  <HeadingPairs>
    <vt:vector size="4" baseType="variant">
      <vt:variant>
        <vt:lpstr>Theme</vt:lpstr>
      </vt:variant>
      <vt:variant>
        <vt:i4>2</vt:i4>
      </vt:variant>
      <vt:variant>
        <vt:lpstr>Slide Titles</vt:lpstr>
      </vt:variant>
      <vt:variant>
        <vt:i4>89</vt:i4>
      </vt:variant>
    </vt:vector>
  </HeadingPairs>
  <TitlesOfParts>
    <vt:vector size="91" baseType="lpstr">
      <vt:lpstr>GaneshTemplate</vt:lpstr>
      <vt:lpstr>1_GaneshTemplate</vt:lpstr>
      <vt:lpstr>19CSE314 Software Engineering</vt:lpstr>
      <vt:lpstr>Testing strategies and tactics</vt:lpstr>
      <vt:lpstr>Topics Covered </vt:lpstr>
      <vt:lpstr>Software Testing Strategies</vt:lpstr>
      <vt:lpstr>A STRATEGIC APPROACH TO SOFTWARE TESTING</vt:lpstr>
      <vt:lpstr>Verification and Validation (V&amp;V)</vt:lpstr>
      <vt:lpstr>Verification and Validation (V&amp;V)</vt:lpstr>
      <vt:lpstr>Software Testing Strategy</vt:lpstr>
      <vt:lpstr>Discussion</vt:lpstr>
      <vt:lpstr>Software testing steps</vt:lpstr>
      <vt:lpstr>Strategic Issues</vt:lpstr>
      <vt:lpstr>Test Strategies for conventional software</vt:lpstr>
      <vt:lpstr>Unit Testing</vt:lpstr>
      <vt:lpstr>Unit test environment</vt:lpstr>
      <vt:lpstr>Integration Testing</vt:lpstr>
      <vt:lpstr>Top down Integration Depth first vs breadth first integration</vt:lpstr>
      <vt:lpstr>Bottom Up Integration</vt:lpstr>
      <vt:lpstr>Regression Testing</vt:lpstr>
      <vt:lpstr>Regression Testing</vt:lpstr>
      <vt:lpstr>Smoke Testing</vt:lpstr>
      <vt:lpstr>Benefits of Smoke Tests</vt:lpstr>
      <vt:lpstr>Test strategies for web apps</vt:lpstr>
      <vt:lpstr>Test strategies for mobile apps</vt:lpstr>
      <vt:lpstr>Validation Testing</vt:lpstr>
      <vt:lpstr>Discussion</vt:lpstr>
      <vt:lpstr>System Testing</vt:lpstr>
      <vt:lpstr>Discussion</vt:lpstr>
      <vt:lpstr>Summary</vt:lpstr>
      <vt:lpstr>Testing conventional/web/mobile applications</vt:lpstr>
      <vt:lpstr>Topics Covered </vt:lpstr>
      <vt:lpstr>Testing fundamentals</vt:lpstr>
      <vt:lpstr>Testability Characteristics</vt:lpstr>
      <vt:lpstr>Test characteristics</vt:lpstr>
      <vt:lpstr>Internal and external views of testing</vt:lpstr>
      <vt:lpstr>White box testing</vt:lpstr>
      <vt:lpstr>Black box testing</vt:lpstr>
      <vt:lpstr>Black box testing</vt:lpstr>
      <vt:lpstr>Graph-Based Testing Methods</vt:lpstr>
      <vt:lpstr>Graph-Based Testing Methods</vt:lpstr>
      <vt:lpstr>Discussion</vt:lpstr>
      <vt:lpstr>Equivalence Partitioning</vt:lpstr>
      <vt:lpstr>Boundary value analysis</vt:lpstr>
      <vt:lpstr>Summary</vt:lpstr>
      <vt:lpstr>Testing Web Applications</vt:lpstr>
      <vt:lpstr>Dimensions of Quality</vt:lpstr>
      <vt:lpstr>Errors within a WebApp Environment</vt:lpstr>
      <vt:lpstr>Testing Strategy</vt:lpstr>
      <vt:lpstr>Test Planning</vt:lpstr>
      <vt:lpstr>The testing Process</vt:lpstr>
      <vt:lpstr>Content Testing</vt:lpstr>
      <vt:lpstr>Content Testing Database Testing</vt:lpstr>
      <vt:lpstr>Content Testing Database Testing</vt:lpstr>
      <vt:lpstr>Content Testing Database Testing – Complicating factors</vt:lpstr>
      <vt:lpstr>Content Testing Database Testing – Complicating factors</vt:lpstr>
      <vt:lpstr>User Interface Testing</vt:lpstr>
      <vt:lpstr>Interface Testing Strategy</vt:lpstr>
      <vt:lpstr>Testing Interface Mechanisms</vt:lpstr>
      <vt:lpstr>Usability Testing</vt:lpstr>
      <vt:lpstr>Usability Testing Usability categories</vt:lpstr>
      <vt:lpstr>Usability Testing Qualitative assessment of usability</vt:lpstr>
      <vt:lpstr>Compatibility Tests</vt:lpstr>
      <vt:lpstr>Compatibility Tests</vt:lpstr>
      <vt:lpstr>Discussion</vt:lpstr>
      <vt:lpstr>CONFIGURATION TESTING</vt:lpstr>
      <vt:lpstr> Configuration Testing</vt:lpstr>
      <vt:lpstr>Discussion</vt:lpstr>
      <vt:lpstr>SECURITY TESTING</vt:lpstr>
      <vt:lpstr>Security Testing</vt:lpstr>
      <vt:lpstr>Security Testing</vt:lpstr>
      <vt:lpstr>OWASP Top 10 attacks</vt:lpstr>
      <vt:lpstr>OWASP Top 10 attacks Three of them from security testing perspective</vt:lpstr>
      <vt:lpstr>Performance TESTING</vt:lpstr>
      <vt:lpstr>Performance Testing</vt:lpstr>
      <vt:lpstr>Performance Testing Questions to be answered</vt:lpstr>
      <vt:lpstr>Load Testing</vt:lpstr>
      <vt:lpstr>Load Testing</vt:lpstr>
      <vt:lpstr>Load Testing</vt:lpstr>
      <vt:lpstr>Stress Testing</vt:lpstr>
      <vt:lpstr>Summary</vt:lpstr>
      <vt:lpstr>Testing Mobile Applications</vt:lpstr>
      <vt:lpstr>Mobile App Testing</vt:lpstr>
      <vt:lpstr>Testing Guidelines</vt:lpstr>
      <vt:lpstr>MobileApp Testing - Checklist</vt:lpstr>
      <vt:lpstr>Building a test matrix</vt:lpstr>
      <vt:lpstr>Building a test matrix</vt:lpstr>
      <vt:lpstr>Stress Testing</vt:lpstr>
      <vt:lpstr>Testing in a Production Environment</vt:lpstr>
      <vt:lpstr>CONSIDERING THE SPECTRUM OF USER INTERACTION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Priyanka Kumar (CSE)</cp:lastModifiedBy>
  <cp:revision>662</cp:revision>
  <dcterms:created xsi:type="dcterms:W3CDTF">2018-06-04T08:25:54Z</dcterms:created>
  <dcterms:modified xsi:type="dcterms:W3CDTF">2023-05-04T10:00:48Z</dcterms:modified>
</cp:coreProperties>
</file>